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notesSlides/notesSlide7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emf" ContentType="image/x-emf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Default Extension="xls" ContentType="application/vnd.ms-excel"/>
  <Override PartName="/ppt/diagrams/data11.xml" ContentType="application/vnd.openxmlformats-officedocument.drawingml.diagramData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7" r:id="rId3"/>
    <p:sldId id="288" r:id="rId4"/>
    <p:sldId id="279" r:id="rId5"/>
    <p:sldId id="280" r:id="rId6"/>
    <p:sldId id="265" r:id="rId7"/>
    <p:sldId id="285" r:id="rId8"/>
    <p:sldId id="286" r:id="rId9"/>
    <p:sldId id="281" r:id="rId10"/>
    <p:sldId id="283" r:id="rId11"/>
    <p:sldId id="284" r:id="rId12"/>
    <p:sldId id="282" r:id="rId13"/>
    <p:sldId id="274" r:id="rId14"/>
  </p:sldIdLst>
  <p:sldSz cx="9144000" cy="6858000" type="screen4x3"/>
  <p:notesSz cx="10234613" cy="71024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3384" autoAdjust="0"/>
    <p:restoredTop sz="89257" autoAdjust="0"/>
  </p:normalViewPr>
  <p:slideViewPr>
    <p:cSldViewPr>
      <p:cViewPr varScale="1">
        <p:scale>
          <a:sx n="98" d="100"/>
          <a:sy n="98" d="100"/>
        </p:scale>
        <p:origin x="-9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6" y="-72"/>
      </p:cViewPr>
      <p:guideLst>
        <p:guide orient="horz" pos="2237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8DCCBA-DB64-45E6-B79A-01769DD3F6E3}" type="doc">
      <dgm:prSet loTypeId="urn:microsoft.com/office/officeart/2005/8/layout/hList9" loCatId="list" qsTypeId="urn:microsoft.com/office/officeart/2005/8/quickstyle/simple1#10" qsCatId="simple" csTypeId="urn:microsoft.com/office/officeart/2005/8/colors/accent2_2" csCatId="accent2" phldr="1"/>
      <dgm:spPr/>
    </dgm:pt>
    <dgm:pt modelId="{7351041C-B926-466A-B581-6D431D82B4B4}">
      <dgm:prSet phldrT="[Текст]"/>
      <dgm:spPr/>
      <dgm:t>
        <a:bodyPr/>
        <a:lstStyle/>
        <a:p>
          <a:r>
            <a:rPr lang="ru-RU" b="1" dirty="0" smtClean="0"/>
            <a:t>+236 тыс. кв. м.</a:t>
          </a:r>
          <a:endParaRPr lang="ru-RU" b="1" dirty="0"/>
        </a:p>
      </dgm:t>
    </dgm:pt>
    <dgm:pt modelId="{43D7BD6F-8BBE-4B14-B2E3-0B469135293D}" type="parTrans" cxnId="{A0877FDF-ABA6-438D-8582-81FB972371FB}">
      <dgm:prSet/>
      <dgm:spPr/>
      <dgm:t>
        <a:bodyPr/>
        <a:lstStyle/>
        <a:p>
          <a:endParaRPr lang="ru-RU"/>
        </a:p>
      </dgm:t>
    </dgm:pt>
    <dgm:pt modelId="{68D743CD-B399-4C0A-908A-968B9C2EA9B5}" type="sibTrans" cxnId="{A0877FDF-ABA6-438D-8582-81FB972371FB}">
      <dgm:prSet/>
      <dgm:spPr/>
      <dgm:t>
        <a:bodyPr/>
        <a:lstStyle/>
        <a:p>
          <a:endParaRPr lang="ru-RU"/>
        </a:p>
      </dgm:t>
    </dgm:pt>
    <dgm:pt modelId="{DE371BA6-A750-499F-8A30-835B2DD7F10A}">
      <dgm:prSet phldrT="[Текст]"/>
      <dgm:spPr/>
      <dgm:t>
        <a:bodyPr/>
        <a:lstStyle/>
        <a:p>
          <a:r>
            <a:rPr lang="ru-RU" b="1" dirty="0" smtClean="0"/>
            <a:t>+189 тыс. кв. м.</a:t>
          </a:r>
          <a:endParaRPr lang="ru-RU" b="1" dirty="0"/>
        </a:p>
      </dgm:t>
    </dgm:pt>
    <dgm:pt modelId="{8AE54C04-0B68-40EC-B95C-8535A3F62DAE}" type="sibTrans" cxnId="{0091E4C0-A4A6-4023-9803-B8BF69CD7523}">
      <dgm:prSet/>
      <dgm:spPr/>
      <dgm:t>
        <a:bodyPr/>
        <a:lstStyle/>
        <a:p>
          <a:endParaRPr lang="ru-RU"/>
        </a:p>
      </dgm:t>
    </dgm:pt>
    <dgm:pt modelId="{E2A500FC-2981-478F-A212-0C7A0C50FB2B}" type="parTrans" cxnId="{0091E4C0-A4A6-4023-9803-B8BF69CD7523}">
      <dgm:prSet/>
      <dgm:spPr/>
      <dgm:t>
        <a:bodyPr/>
        <a:lstStyle/>
        <a:p>
          <a:endParaRPr lang="ru-RU"/>
        </a:p>
      </dgm:t>
    </dgm:pt>
    <dgm:pt modelId="{F81B490A-D8B9-4F53-B896-F5261B063631}">
      <dgm:prSet phldrT="[Текст]"/>
      <dgm:spPr/>
      <dgm:t>
        <a:bodyPr/>
        <a:lstStyle/>
        <a:p>
          <a:r>
            <a:rPr lang="ru-RU" b="1" dirty="0" smtClean="0"/>
            <a:t>+59 тыс. кв. м.</a:t>
          </a:r>
          <a:endParaRPr lang="ru-RU" b="1" dirty="0"/>
        </a:p>
      </dgm:t>
    </dgm:pt>
    <dgm:pt modelId="{D8E3E7F5-B6CE-48F2-BBBA-4BD505A7D9EC}" type="sibTrans" cxnId="{C314E05E-F9CE-427B-9D91-2AB2CDE47E84}">
      <dgm:prSet/>
      <dgm:spPr/>
      <dgm:t>
        <a:bodyPr/>
        <a:lstStyle/>
        <a:p>
          <a:endParaRPr lang="ru-RU"/>
        </a:p>
      </dgm:t>
    </dgm:pt>
    <dgm:pt modelId="{63C03CD6-EFA2-4281-8AD4-46B0111B4B27}" type="parTrans" cxnId="{C314E05E-F9CE-427B-9D91-2AB2CDE47E84}">
      <dgm:prSet/>
      <dgm:spPr/>
      <dgm:t>
        <a:bodyPr/>
        <a:lstStyle/>
        <a:p>
          <a:endParaRPr lang="ru-RU"/>
        </a:p>
      </dgm:t>
    </dgm:pt>
    <dgm:pt modelId="{70C9AF78-6554-4E5E-A70F-FE205DE15709}" type="pres">
      <dgm:prSet presAssocID="{3C8DCCBA-DB64-45E6-B79A-01769DD3F6E3}" presName="list" presStyleCnt="0">
        <dgm:presLayoutVars>
          <dgm:dir/>
          <dgm:animLvl val="lvl"/>
        </dgm:presLayoutVars>
      </dgm:prSet>
      <dgm:spPr/>
    </dgm:pt>
    <dgm:pt modelId="{2CEBB7C9-4523-4B71-98A5-3EE6E13A02DD}" type="pres">
      <dgm:prSet presAssocID="{7351041C-B926-466A-B581-6D431D82B4B4}" presName="posSpace" presStyleCnt="0"/>
      <dgm:spPr/>
    </dgm:pt>
    <dgm:pt modelId="{A8B245DF-0F1E-46D5-90EC-364B89FAE9B4}" type="pres">
      <dgm:prSet presAssocID="{7351041C-B926-466A-B581-6D431D82B4B4}" presName="vertFlow" presStyleCnt="0"/>
      <dgm:spPr/>
    </dgm:pt>
    <dgm:pt modelId="{30D0A8ED-C9CD-4602-A55E-E38C115EAA55}" type="pres">
      <dgm:prSet presAssocID="{7351041C-B926-466A-B581-6D431D82B4B4}" presName="topSpace" presStyleCnt="0"/>
      <dgm:spPr/>
    </dgm:pt>
    <dgm:pt modelId="{D7738AC5-88DE-4D81-BEFF-0E691B5A3DEB}" type="pres">
      <dgm:prSet presAssocID="{7351041C-B926-466A-B581-6D431D82B4B4}" presName="firstComp" presStyleCnt="0"/>
      <dgm:spPr/>
    </dgm:pt>
    <dgm:pt modelId="{AABE2CB8-426C-4037-96C6-EB35B23FF05B}" type="pres">
      <dgm:prSet presAssocID="{7351041C-B926-466A-B581-6D431D82B4B4}" presName="firstChild" presStyleLbl="bgAccFollowNode1" presStyleIdx="0" presStyleCnt="3" custScaleX="124090" custScaleY="81645" custLinFactNeighborX="-2722" custLinFactNeighborY="39659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6728BF14-6D6C-4A47-A83E-AA6D92681750}" type="pres">
      <dgm:prSet presAssocID="{7351041C-B926-466A-B581-6D431D82B4B4}" presName="firstChildTx" presStyleLbl="bgAccFollowNode1" presStyleIdx="0" presStyleCnt="3">
        <dgm:presLayoutVars>
          <dgm:bulletEnabled val="1"/>
        </dgm:presLayoutVars>
      </dgm:prSet>
      <dgm:spPr/>
    </dgm:pt>
    <dgm:pt modelId="{B81DE7A8-E4DE-4829-AAE3-E271F896A837}" type="pres">
      <dgm:prSet presAssocID="{7351041C-B926-466A-B581-6D431D82B4B4}" presName="negSpace" presStyleCnt="0"/>
      <dgm:spPr/>
    </dgm:pt>
    <dgm:pt modelId="{0656E3A0-5115-4143-8830-2540181CB202}" type="pres">
      <dgm:prSet presAssocID="{7351041C-B926-466A-B581-6D431D82B4B4}" presName="circle" presStyleLbl="node1" presStyleIdx="0" presStyleCnt="3" custFlipVert="1" custScaleX="9176" custScaleY="5525" custLinFactNeighborX="47944" custLinFactNeighborY="-5187"/>
      <dgm:spPr/>
      <dgm:t>
        <a:bodyPr/>
        <a:lstStyle/>
        <a:p>
          <a:endParaRPr lang="ru-RU"/>
        </a:p>
      </dgm:t>
    </dgm:pt>
    <dgm:pt modelId="{393308C8-65DC-488B-A1E3-F00A66B7D035}" type="pres">
      <dgm:prSet presAssocID="{68D743CD-B399-4C0A-908A-968B9C2EA9B5}" presName="transSpace" presStyleCnt="0"/>
      <dgm:spPr/>
    </dgm:pt>
    <dgm:pt modelId="{FFCBF86F-4F5B-4E69-B7AE-022012BE07A6}" type="pres">
      <dgm:prSet presAssocID="{DE371BA6-A750-499F-8A30-835B2DD7F10A}" presName="posSpace" presStyleCnt="0"/>
      <dgm:spPr/>
    </dgm:pt>
    <dgm:pt modelId="{BB54B93D-A656-4CA5-81AA-AF3A0905A5E2}" type="pres">
      <dgm:prSet presAssocID="{DE371BA6-A750-499F-8A30-835B2DD7F10A}" presName="vertFlow" presStyleCnt="0"/>
      <dgm:spPr/>
    </dgm:pt>
    <dgm:pt modelId="{E067C92A-8B67-4118-AC95-85CBE44A9ED0}" type="pres">
      <dgm:prSet presAssocID="{DE371BA6-A750-499F-8A30-835B2DD7F10A}" presName="topSpace" presStyleCnt="0"/>
      <dgm:spPr/>
    </dgm:pt>
    <dgm:pt modelId="{926620D7-1776-4C4F-AC4B-C8660D96B070}" type="pres">
      <dgm:prSet presAssocID="{DE371BA6-A750-499F-8A30-835B2DD7F10A}" presName="firstComp" presStyleCnt="0"/>
      <dgm:spPr/>
    </dgm:pt>
    <dgm:pt modelId="{F6816644-2AED-42EE-9D13-42448CE2E83F}" type="pres">
      <dgm:prSet presAssocID="{DE371BA6-A750-499F-8A30-835B2DD7F10A}" presName="firstChild" presStyleLbl="bgAccFollowNode1" presStyleIdx="1" presStyleCnt="3" custScaleX="127648" custScaleY="90839" custLinFactNeighborX="-20792" custLinFactNeighborY="-5008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2E0B904A-9B24-4B68-B7F2-5A3D6FDCA19F}" type="pres">
      <dgm:prSet presAssocID="{DE371BA6-A750-499F-8A30-835B2DD7F10A}" presName="firstChildTx" presStyleLbl="bgAccFollowNode1" presStyleIdx="1" presStyleCnt="3">
        <dgm:presLayoutVars>
          <dgm:bulletEnabled val="1"/>
        </dgm:presLayoutVars>
      </dgm:prSet>
      <dgm:spPr/>
    </dgm:pt>
    <dgm:pt modelId="{A7EC9E12-E1E7-4CF0-932A-480E439B5110}" type="pres">
      <dgm:prSet presAssocID="{DE371BA6-A750-499F-8A30-835B2DD7F10A}" presName="negSpace" presStyleCnt="0"/>
      <dgm:spPr/>
    </dgm:pt>
    <dgm:pt modelId="{6E820D42-6249-4EE6-8473-2EED17764FA7}" type="pres">
      <dgm:prSet presAssocID="{DE371BA6-A750-499F-8A30-835B2DD7F10A}" presName="circle" presStyleLbl="node1" presStyleIdx="1" presStyleCnt="3" custScaleX="6225" custScaleY="6225" custLinFactNeighborX="-42807" custLinFactNeighborY="-30037"/>
      <dgm:spPr/>
      <dgm:t>
        <a:bodyPr/>
        <a:lstStyle/>
        <a:p>
          <a:endParaRPr lang="ru-RU"/>
        </a:p>
      </dgm:t>
    </dgm:pt>
    <dgm:pt modelId="{0D58F9E6-4CA7-47E3-9CA7-0C4CD64C5113}" type="pres">
      <dgm:prSet presAssocID="{8AE54C04-0B68-40EC-B95C-8535A3F62DAE}" presName="transSpace" presStyleCnt="0"/>
      <dgm:spPr/>
    </dgm:pt>
    <dgm:pt modelId="{AD6CCDE6-821C-48F7-B735-7ADD0A2FE2F2}" type="pres">
      <dgm:prSet presAssocID="{F81B490A-D8B9-4F53-B896-F5261B063631}" presName="posSpace" presStyleCnt="0"/>
      <dgm:spPr/>
    </dgm:pt>
    <dgm:pt modelId="{75552DF0-FE71-40F0-B7A9-373A675861D2}" type="pres">
      <dgm:prSet presAssocID="{F81B490A-D8B9-4F53-B896-F5261B063631}" presName="vertFlow" presStyleCnt="0"/>
      <dgm:spPr/>
    </dgm:pt>
    <dgm:pt modelId="{5514B50C-0DEC-4791-B74F-BB00DDFCD453}" type="pres">
      <dgm:prSet presAssocID="{F81B490A-D8B9-4F53-B896-F5261B063631}" presName="topSpace" presStyleCnt="0"/>
      <dgm:spPr/>
    </dgm:pt>
    <dgm:pt modelId="{CA68095E-59AA-40AA-9044-3628622A63A6}" type="pres">
      <dgm:prSet presAssocID="{F81B490A-D8B9-4F53-B896-F5261B063631}" presName="firstComp" presStyleCnt="0"/>
      <dgm:spPr/>
    </dgm:pt>
    <dgm:pt modelId="{C429A97C-A672-4D74-AD55-353E52F96CB7}" type="pres">
      <dgm:prSet presAssocID="{F81B490A-D8B9-4F53-B896-F5261B063631}" presName="firstChild" presStyleLbl="bgAccFollowNode1" presStyleIdx="2" presStyleCnt="3" custScaleX="119402" custLinFactNeighborX="-39769" custLinFactNeighborY="-61160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</dgm:pt>
    <dgm:pt modelId="{2F77094F-A648-4E3C-BB51-2D4AD66AD34B}" type="pres">
      <dgm:prSet presAssocID="{F81B490A-D8B9-4F53-B896-F5261B063631}" presName="firstChildTx" presStyleLbl="bgAccFollowNode1" presStyleIdx="2" presStyleCnt="3">
        <dgm:presLayoutVars>
          <dgm:bulletEnabled val="1"/>
        </dgm:presLayoutVars>
      </dgm:prSet>
      <dgm:spPr/>
    </dgm:pt>
    <dgm:pt modelId="{4075E371-65CA-4950-9729-EF8354B9F914}" type="pres">
      <dgm:prSet presAssocID="{F81B490A-D8B9-4F53-B896-F5261B063631}" presName="negSpace" presStyleCnt="0"/>
      <dgm:spPr/>
    </dgm:pt>
    <dgm:pt modelId="{39C1C4AC-92A7-464F-82FE-9779904ED4EE}" type="pres">
      <dgm:prSet presAssocID="{F81B490A-D8B9-4F53-B896-F5261B063631}" presName="circle" presStyleLbl="node1" presStyleIdx="2" presStyleCnt="3" custFlipVert="1" custFlipHor="0" custScaleX="4845" custScaleY="7242" custLinFactNeighborX="-59274" custLinFactNeighborY="-55877"/>
      <dgm:spPr/>
      <dgm:t>
        <a:bodyPr/>
        <a:lstStyle/>
        <a:p>
          <a:endParaRPr lang="ru-RU"/>
        </a:p>
      </dgm:t>
    </dgm:pt>
  </dgm:ptLst>
  <dgm:cxnLst>
    <dgm:cxn modelId="{322926DA-FC33-40C8-875A-74C038902EF4}" type="presOf" srcId="{3C8DCCBA-DB64-45E6-B79A-01769DD3F6E3}" destId="{70C9AF78-6554-4E5E-A70F-FE205DE15709}" srcOrd="0" destOrd="0" presId="urn:microsoft.com/office/officeart/2005/8/layout/hList9"/>
    <dgm:cxn modelId="{A0877FDF-ABA6-438D-8582-81FB972371FB}" srcId="{3C8DCCBA-DB64-45E6-B79A-01769DD3F6E3}" destId="{7351041C-B926-466A-B581-6D431D82B4B4}" srcOrd="0" destOrd="0" parTransId="{43D7BD6F-8BBE-4B14-B2E3-0B469135293D}" sibTransId="{68D743CD-B399-4C0A-908A-968B9C2EA9B5}"/>
    <dgm:cxn modelId="{02A0C510-AE80-4249-8EF4-4038E682765A}" type="presOf" srcId="{F81B490A-D8B9-4F53-B896-F5261B063631}" destId="{39C1C4AC-92A7-464F-82FE-9779904ED4EE}" srcOrd="0" destOrd="0" presId="urn:microsoft.com/office/officeart/2005/8/layout/hList9"/>
    <dgm:cxn modelId="{4AD92493-7355-4B39-B469-62EDF331B1EE}" type="presOf" srcId="{DE371BA6-A750-499F-8A30-835B2DD7F10A}" destId="{6E820D42-6249-4EE6-8473-2EED17764FA7}" srcOrd="0" destOrd="0" presId="urn:microsoft.com/office/officeart/2005/8/layout/hList9"/>
    <dgm:cxn modelId="{D852A6F1-5C3A-4993-B8D8-89BCD31C11F5}" type="presOf" srcId="{7351041C-B926-466A-B581-6D431D82B4B4}" destId="{0656E3A0-5115-4143-8830-2540181CB202}" srcOrd="0" destOrd="0" presId="urn:microsoft.com/office/officeart/2005/8/layout/hList9"/>
    <dgm:cxn modelId="{C314E05E-F9CE-427B-9D91-2AB2CDE47E84}" srcId="{3C8DCCBA-DB64-45E6-B79A-01769DD3F6E3}" destId="{F81B490A-D8B9-4F53-B896-F5261B063631}" srcOrd="2" destOrd="0" parTransId="{63C03CD6-EFA2-4281-8AD4-46B0111B4B27}" sibTransId="{D8E3E7F5-B6CE-48F2-BBBA-4BD505A7D9EC}"/>
    <dgm:cxn modelId="{0091E4C0-A4A6-4023-9803-B8BF69CD7523}" srcId="{3C8DCCBA-DB64-45E6-B79A-01769DD3F6E3}" destId="{DE371BA6-A750-499F-8A30-835B2DD7F10A}" srcOrd="1" destOrd="0" parTransId="{E2A500FC-2981-478F-A212-0C7A0C50FB2B}" sibTransId="{8AE54C04-0B68-40EC-B95C-8535A3F62DAE}"/>
    <dgm:cxn modelId="{137FAFC8-5F77-4BBE-BD1E-7D3AD6570193}" type="presParOf" srcId="{70C9AF78-6554-4E5E-A70F-FE205DE15709}" destId="{2CEBB7C9-4523-4B71-98A5-3EE6E13A02DD}" srcOrd="0" destOrd="0" presId="urn:microsoft.com/office/officeart/2005/8/layout/hList9"/>
    <dgm:cxn modelId="{FBE5C074-BD11-405F-893C-28ECEC378BBF}" type="presParOf" srcId="{70C9AF78-6554-4E5E-A70F-FE205DE15709}" destId="{A8B245DF-0F1E-46D5-90EC-364B89FAE9B4}" srcOrd="1" destOrd="0" presId="urn:microsoft.com/office/officeart/2005/8/layout/hList9"/>
    <dgm:cxn modelId="{31B17302-F58A-4BBE-AD1F-DD4565853DB1}" type="presParOf" srcId="{A8B245DF-0F1E-46D5-90EC-364B89FAE9B4}" destId="{30D0A8ED-C9CD-4602-A55E-E38C115EAA55}" srcOrd="0" destOrd="0" presId="urn:microsoft.com/office/officeart/2005/8/layout/hList9"/>
    <dgm:cxn modelId="{622590C2-36D2-4129-8C07-9C37BD865364}" type="presParOf" srcId="{A8B245DF-0F1E-46D5-90EC-364B89FAE9B4}" destId="{D7738AC5-88DE-4D81-BEFF-0E691B5A3DEB}" srcOrd="1" destOrd="0" presId="urn:microsoft.com/office/officeart/2005/8/layout/hList9"/>
    <dgm:cxn modelId="{214D129D-2D73-4456-A549-2D6BD7D6EBC0}" type="presParOf" srcId="{D7738AC5-88DE-4D81-BEFF-0E691B5A3DEB}" destId="{AABE2CB8-426C-4037-96C6-EB35B23FF05B}" srcOrd="0" destOrd="0" presId="urn:microsoft.com/office/officeart/2005/8/layout/hList9"/>
    <dgm:cxn modelId="{2F5A00DB-8E3B-4769-9A36-45D86C22F057}" type="presParOf" srcId="{D7738AC5-88DE-4D81-BEFF-0E691B5A3DEB}" destId="{6728BF14-6D6C-4A47-A83E-AA6D92681750}" srcOrd="1" destOrd="0" presId="urn:microsoft.com/office/officeart/2005/8/layout/hList9"/>
    <dgm:cxn modelId="{E9C56E6C-84A7-4CFD-81D9-FF20C536B667}" type="presParOf" srcId="{70C9AF78-6554-4E5E-A70F-FE205DE15709}" destId="{B81DE7A8-E4DE-4829-AAE3-E271F896A837}" srcOrd="2" destOrd="0" presId="urn:microsoft.com/office/officeart/2005/8/layout/hList9"/>
    <dgm:cxn modelId="{CCC2C7D5-8849-4446-816E-6EAB815BD75F}" type="presParOf" srcId="{70C9AF78-6554-4E5E-A70F-FE205DE15709}" destId="{0656E3A0-5115-4143-8830-2540181CB202}" srcOrd="3" destOrd="0" presId="urn:microsoft.com/office/officeart/2005/8/layout/hList9"/>
    <dgm:cxn modelId="{42A3B0C3-B8C4-4D06-9B70-13DD3F3C6F56}" type="presParOf" srcId="{70C9AF78-6554-4E5E-A70F-FE205DE15709}" destId="{393308C8-65DC-488B-A1E3-F00A66B7D035}" srcOrd="4" destOrd="0" presId="urn:microsoft.com/office/officeart/2005/8/layout/hList9"/>
    <dgm:cxn modelId="{70E7660A-2005-4B74-A521-B0C8D4F4A31F}" type="presParOf" srcId="{70C9AF78-6554-4E5E-A70F-FE205DE15709}" destId="{FFCBF86F-4F5B-4E69-B7AE-022012BE07A6}" srcOrd="5" destOrd="0" presId="urn:microsoft.com/office/officeart/2005/8/layout/hList9"/>
    <dgm:cxn modelId="{F9A8DD16-4FD3-4FB7-BC31-9BB5E9BEB0CD}" type="presParOf" srcId="{70C9AF78-6554-4E5E-A70F-FE205DE15709}" destId="{BB54B93D-A656-4CA5-81AA-AF3A0905A5E2}" srcOrd="6" destOrd="0" presId="urn:microsoft.com/office/officeart/2005/8/layout/hList9"/>
    <dgm:cxn modelId="{48BACF3D-F267-451F-9310-12EEBECB4A6A}" type="presParOf" srcId="{BB54B93D-A656-4CA5-81AA-AF3A0905A5E2}" destId="{E067C92A-8B67-4118-AC95-85CBE44A9ED0}" srcOrd="0" destOrd="0" presId="urn:microsoft.com/office/officeart/2005/8/layout/hList9"/>
    <dgm:cxn modelId="{3A935112-5CEA-47F1-8ADD-619C9B3B4FBF}" type="presParOf" srcId="{BB54B93D-A656-4CA5-81AA-AF3A0905A5E2}" destId="{926620D7-1776-4C4F-AC4B-C8660D96B070}" srcOrd="1" destOrd="0" presId="urn:microsoft.com/office/officeart/2005/8/layout/hList9"/>
    <dgm:cxn modelId="{5FD932BB-1902-4DCE-AEF8-32E0E08AF8B7}" type="presParOf" srcId="{926620D7-1776-4C4F-AC4B-C8660D96B070}" destId="{F6816644-2AED-42EE-9D13-42448CE2E83F}" srcOrd="0" destOrd="0" presId="urn:microsoft.com/office/officeart/2005/8/layout/hList9"/>
    <dgm:cxn modelId="{C8AE502B-0C1A-491A-8699-92ECBA079E24}" type="presParOf" srcId="{926620D7-1776-4C4F-AC4B-C8660D96B070}" destId="{2E0B904A-9B24-4B68-B7F2-5A3D6FDCA19F}" srcOrd="1" destOrd="0" presId="urn:microsoft.com/office/officeart/2005/8/layout/hList9"/>
    <dgm:cxn modelId="{A07E827D-4EB3-43D6-981D-84990803E747}" type="presParOf" srcId="{70C9AF78-6554-4E5E-A70F-FE205DE15709}" destId="{A7EC9E12-E1E7-4CF0-932A-480E439B5110}" srcOrd="7" destOrd="0" presId="urn:microsoft.com/office/officeart/2005/8/layout/hList9"/>
    <dgm:cxn modelId="{4CFB3E78-D41A-4BEC-B5D8-36A55C6E2FBD}" type="presParOf" srcId="{70C9AF78-6554-4E5E-A70F-FE205DE15709}" destId="{6E820D42-6249-4EE6-8473-2EED17764FA7}" srcOrd="8" destOrd="0" presId="urn:microsoft.com/office/officeart/2005/8/layout/hList9"/>
    <dgm:cxn modelId="{E1B32F5E-6E52-4C77-89E6-4B0D8E590FF4}" type="presParOf" srcId="{70C9AF78-6554-4E5E-A70F-FE205DE15709}" destId="{0D58F9E6-4CA7-47E3-9CA7-0C4CD64C5113}" srcOrd="9" destOrd="0" presId="urn:microsoft.com/office/officeart/2005/8/layout/hList9"/>
    <dgm:cxn modelId="{48B6D309-9EB2-4F5C-B3CB-80F871C4E37C}" type="presParOf" srcId="{70C9AF78-6554-4E5E-A70F-FE205DE15709}" destId="{AD6CCDE6-821C-48F7-B735-7ADD0A2FE2F2}" srcOrd="10" destOrd="0" presId="urn:microsoft.com/office/officeart/2005/8/layout/hList9"/>
    <dgm:cxn modelId="{83B870E6-6AA8-4239-8C4A-90672B8D0917}" type="presParOf" srcId="{70C9AF78-6554-4E5E-A70F-FE205DE15709}" destId="{75552DF0-FE71-40F0-B7A9-373A675861D2}" srcOrd="11" destOrd="0" presId="urn:microsoft.com/office/officeart/2005/8/layout/hList9"/>
    <dgm:cxn modelId="{9194BE81-BA99-4963-BE9A-A37FC8687311}" type="presParOf" srcId="{75552DF0-FE71-40F0-B7A9-373A675861D2}" destId="{5514B50C-0DEC-4791-B74F-BB00DDFCD453}" srcOrd="0" destOrd="0" presId="urn:microsoft.com/office/officeart/2005/8/layout/hList9"/>
    <dgm:cxn modelId="{E186D4FA-E481-4037-A514-778FF8663F95}" type="presParOf" srcId="{75552DF0-FE71-40F0-B7A9-373A675861D2}" destId="{CA68095E-59AA-40AA-9044-3628622A63A6}" srcOrd="1" destOrd="0" presId="urn:microsoft.com/office/officeart/2005/8/layout/hList9"/>
    <dgm:cxn modelId="{30C63FF6-013B-40E7-90BC-3B0B1941B0EB}" type="presParOf" srcId="{CA68095E-59AA-40AA-9044-3628622A63A6}" destId="{C429A97C-A672-4D74-AD55-353E52F96CB7}" srcOrd="0" destOrd="0" presId="urn:microsoft.com/office/officeart/2005/8/layout/hList9"/>
    <dgm:cxn modelId="{106D9455-D0ED-4334-8C2F-03B85CCC96BA}" type="presParOf" srcId="{CA68095E-59AA-40AA-9044-3628622A63A6}" destId="{2F77094F-A648-4E3C-BB51-2D4AD66AD34B}" srcOrd="1" destOrd="0" presId="urn:microsoft.com/office/officeart/2005/8/layout/hList9"/>
    <dgm:cxn modelId="{1D1954C2-241F-4BEA-9D7E-CD839FCB51C6}" type="presParOf" srcId="{70C9AF78-6554-4E5E-A70F-FE205DE15709}" destId="{4075E371-65CA-4950-9729-EF8354B9F914}" srcOrd="12" destOrd="0" presId="urn:microsoft.com/office/officeart/2005/8/layout/hList9"/>
    <dgm:cxn modelId="{153B3DE9-A487-43EA-8BCC-0C8740EBBCAE}" type="presParOf" srcId="{70C9AF78-6554-4E5E-A70F-FE205DE15709}" destId="{39C1C4AC-92A7-464F-82FE-9779904ED4EE}" srcOrd="13" destOrd="0" presId="urn:microsoft.com/office/officeart/2005/8/layout/hList9"/>
  </dgm:cxnLst>
  <dgm:bg/>
  <dgm:whole/>
  <dgm:extLst>
    <a:ext uri="http://schemas.microsoft.com/office/drawing/2008/diagram"/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B214520-0250-4AB2-9073-DAEA369544FA}" type="doc">
      <dgm:prSet loTypeId="urn:microsoft.com/office/officeart/2005/8/layout/vList2" loCatId="list" qsTypeId="urn:microsoft.com/office/officeart/2005/8/quickstyle/simple1#9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55B6A62-AEB6-4A9B-AAED-88112E3B2F14}">
      <dgm:prSet phldrT="[Текст]"/>
      <dgm:spPr/>
      <dgm:t>
        <a:bodyPr/>
        <a:lstStyle/>
        <a:p>
          <a:r>
            <a:rPr lang="ru-RU" dirty="0" smtClean="0"/>
            <a:t>Отвечают моим нуждам</a:t>
          </a:r>
          <a:endParaRPr lang="ru-RU" dirty="0"/>
        </a:p>
      </dgm:t>
    </dgm:pt>
    <dgm:pt modelId="{60C051ED-42C2-46DC-8FE1-B55B4101B79B}" type="parTrans" cxnId="{8528FD46-B9A9-4E9A-97B6-704DAA61BD8B}">
      <dgm:prSet/>
      <dgm:spPr/>
      <dgm:t>
        <a:bodyPr/>
        <a:lstStyle/>
        <a:p>
          <a:endParaRPr lang="ru-RU"/>
        </a:p>
      </dgm:t>
    </dgm:pt>
    <dgm:pt modelId="{9A3E3442-1EDF-4CB8-AC8F-4D497661F99A}" type="sibTrans" cxnId="{8528FD46-B9A9-4E9A-97B6-704DAA61BD8B}">
      <dgm:prSet/>
      <dgm:spPr/>
      <dgm:t>
        <a:bodyPr/>
        <a:lstStyle/>
        <a:p>
          <a:endParaRPr lang="ru-RU"/>
        </a:p>
      </dgm:t>
    </dgm:pt>
    <dgm:pt modelId="{20C3745E-616D-464D-B91D-1CD95388C4B5}">
      <dgm:prSet phldrT="[Текст]"/>
      <dgm:spPr/>
      <dgm:t>
        <a:bodyPr/>
        <a:lstStyle/>
        <a:p>
          <a:r>
            <a:rPr lang="ru-RU" dirty="0" smtClean="0"/>
            <a:t>Необходимы семье</a:t>
          </a:r>
          <a:endParaRPr lang="ru-RU" dirty="0"/>
        </a:p>
      </dgm:t>
    </dgm:pt>
    <dgm:pt modelId="{9AA69497-090E-46FE-B5F3-FF358896A308}" type="parTrans" cxnId="{47139CF2-7ADA-4F45-A3FD-46C939ABD577}">
      <dgm:prSet/>
      <dgm:spPr/>
      <dgm:t>
        <a:bodyPr/>
        <a:lstStyle/>
        <a:p>
          <a:endParaRPr lang="ru-RU"/>
        </a:p>
      </dgm:t>
    </dgm:pt>
    <dgm:pt modelId="{896DD46C-EB80-45D1-B14E-87E4F9BC92AB}" type="sibTrans" cxnId="{47139CF2-7ADA-4F45-A3FD-46C939ABD577}">
      <dgm:prSet/>
      <dgm:spPr/>
      <dgm:t>
        <a:bodyPr/>
        <a:lstStyle/>
        <a:p>
          <a:endParaRPr lang="ru-RU"/>
        </a:p>
      </dgm:t>
    </dgm:pt>
    <dgm:pt modelId="{500B3AB6-05DF-493D-BC1B-6B7927269C86}">
      <dgm:prSet phldrT="[Текст]"/>
      <dgm:spPr/>
      <dgm:t>
        <a:bodyPr/>
        <a:lstStyle/>
        <a:p>
          <a:r>
            <a:rPr lang="ru-RU" dirty="0" smtClean="0"/>
            <a:t>Хорошие для семьи</a:t>
          </a:r>
          <a:endParaRPr lang="ru-RU" dirty="0"/>
        </a:p>
      </dgm:t>
    </dgm:pt>
    <dgm:pt modelId="{CEE3859C-CF69-4723-A74B-872942785E18}" type="parTrans" cxnId="{EE4DD089-9AE9-4B9F-95B5-51B4D83EB9C9}">
      <dgm:prSet/>
      <dgm:spPr/>
      <dgm:t>
        <a:bodyPr/>
        <a:lstStyle/>
        <a:p>
          <a:endParaRPr lang="ru-RU"/>
        </a:p>
      </dgm:t>
    </dgm:pt>
    <dgm:pt modelId="{1AB778E0-2AD1-442A-9A37-56AEBA944FD3}" type="sibTrans" cxnId="{EE4DD089-9AE9-4B9F-95B5-51B4D83EB9C9}">
      <dgm:prSet/>
      <dgm:spPr/>
      <dgm:t>
        <a:bodyPr/>
        <a:lstStyle/>
        <a:p>
          <a:endParaRPr lang="ru-RU"/>
        </a:p>
      </dgm:t>
    </dgm:pt>
    <dgm:pt modelId="{D4EF60D1-3099-41C7-B6A8-BD129DBBE694}">
      <dgm:prSet phldrT="[Текст]"/>
      <dgm:spPr/>
      <dgm:t>
        <a:bodyPr/>
        <a:lstStyle/>
        <a:p>
          <a:r>
            <a:rPr lang="ru-RU" dirty="0" smtClean="0"/>
            <a:t>Цена-качество</a:t>
          </a:r>
          <a:endParaRPr lang="ru-RU" dirty="0"/>
        </a:p>
      </dgm:t>
    </dgm:pt>
    <dgm:pt modelId="{9F2783AB-2985-47EE-A172-09BCE0379306}" type="parTrans" cxnId="{A7F16678-5AF3-4C8F-BC02-B01BEC1B6C34}">
      <dgm:prSet/>
      <dgm:spPr/>
      <dgm:t>
        <a:bodyPr/>
        <a:lstStyle/>
        <a:p>
          <a:endParaRPr lang="ru-RU"/>
        </a:p>
      </dgm:t>
    </dgm:pt>
    <dgm:pt modelId="{F6B3796E-0A61-44E8-A834-E13A0C224F50}" type="sibTrans" cxnId="{A7F16678-5AF3-4C8F-BC02-B01BEC1B6C34}">
      <dgm:prSet/>
      <dgm:spPr/>
      <dgm:t>
        <a:bodyPr/>
        <a:lstStyle/>
        <a:p>
          <a:endParaRPr lang="ru-RU"/>
        </a:p>
      </dgm:t>
    </dgm:pt>
    <dgm:pt modelId="{AEF57195-B854-44A0-8655-088680E38D02}">
      <dgm:prSet phldrT="[Текст]"/>
      <dgm:spPr/>
      <dgm:t>
        <a:bodyPr/>
        <a:lstStyle/>
        <a:p>
          <a:r>
            <a:rPr lang="ru-RU" dirty="0" smtClean="0"/>
            <a:t>Удобно использовать</a:t>
          </a:r>
          <a:endParaRPr lang="ru-RU" dirty="0"/>
        </a:p>
      </dgm:t>
    </dgm:pt>
    <dgm:pt modelId="{BCCFA7B6-2D60-4792-9D9F-9DCBDC660606}" type="parTrans" cxnId="{0C612C19-EF03-45E2-9132-5B2F74DD4A44}">
      <dgm:prSet/>
      <dgm:spPr/>
      <dgm:t>
        <a:bodyPr/>
        <a:lstStyle/>
        <a:p>
          <a:endParaRPr lang="ru-RU"/>
        </a:p>
      </dgm:t>
    </dgm:pt>
    <dgm:pt modelId="{E13A0E75-8A91-4BAE-87A4-F39640D0C2C8}" type="sibTrans" cxnId="{0C612C19-EF03-45E2-9132-5B2F74DD4A44}">
      <dgm:prSet/>
      <dgm:spPr/>
      <dgm:t>
        <a:bodyPr/>
        <a:lstStyle/>
        <a:p>
          <a:endParaRPr lang="ru-RU"/>
        </a:p>
      </dgm:t>
    </dgm:pt>
    <dgm:pt modelId="{3C27BFFB-5BF4-4DA1-8281-1EA8CA4BC47C}" type="pres">
      <dgm:prSet presAssocID="{DB214520-0250-4AB2-9073-DAEA369544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841381-3B59-4315-A486-3857324BD62E}" type="pres">
      <dgm:prSet presAssocID="{C55B6A62-AEB6-4A9B-AAED-88112E3B2F14}" presName="parentText" presStyleLbl="node1" presStyleIdx="0" presStyleCnt="5" custLinFactNeighborY="-3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575AD1-94F9-4242-9CB9-B78E1A0FEF95}" type="pres">
      <dgm:prSet presAssocID="{9A3E3442-1EDF-4CB8-AC8F-4D497661F99A}" presName="spacer" presStyleCnt="0"/>
      <dgm:spPr/>
      <dgm:t>
        <a:bodyPr/>
        <a:lstStyle/>
        <a:p>
          <a:endParaRPr lang="ru-RU"/>
        </a:p>
      </dgm:t>
    </dgm:pt>
    <dgm:pt modelId="{9736E209-8A17-4DDD-922B-AFF27EB2011D}" type="pres">
      <dgm:prSet presAssocID="{20C3745E-616D-464D-B91D-1CD95388C4B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C31F0-DE93-4DD6-B9F4-3485941B702E}" type="pres">
      <dgm:prSet presAssocID="{896DD46C-EB80-45D1-B14E-87E4F9BC92AB}" presName="spacer" presStyleCnt="0"/>
      <dgm:spPr/>
      <dgm:t>
        <a:bodyPr/>
        <a:lstStyle/>
        <a:p>
          <a:endParaRPr lang="ru-RU"/>
        </a:p>
      </dgm:t>
    </dgm:pt>
    <dgm:pt modelId="{38D3900E-02F2-414E-A86B-C19E9D8B0CC8}" type="pres">
      <dgm:prSet presAssocID="{500B3AB6-05DF-493D-BC1B-6B7927269C8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1C3EA-F41C-4FF2-A3F2-A5B10DE8552B}" type="pres">
      <dgm:prSet presAssocID="{1AB778E0-2AD1-442A-9A37-56AEBA944FD3}" presName="spacer" presStyleCnt="0"/>
      <dgm:spPr/>
      <dgm:t>
        <a:bodyPr/>
        <a:lstStyle/>
        <a:p>
          <a:endParaRPr lang="ru-RU"/>
        </a:p>
      </dgm:t>
    </dgm:pt>
    <dgm:pt modelId="{8A564184-6359-4882-AE72-724D88A11E0E}" type="pres">
      <dgm:prSet presAssocID="{D4EF60D1-3099-41C7-B6A8-BD129DBBE69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CE065-AA32-4DFC-806E-6AE85EA7ACA8}" type="pres">
      <dgm:prSet presAssocID="{F6B3796E-0A61-44E8-A834-E13A0C224F50}" presName="spacer" presStyleCnt="0"/>
      <dgm:spPr/>
      <dgm:t>
        <a:bodyPr/>
        <a:lstStyle/>
        <a:p>
          <a:endParaRPr lang="ru-RU"/>
        </a:p>
      </dgm:t>
    </dgm:pt>
    <dgm:pt modelId="{B5700123-0A5A-49BF-BB5A-ECD140A6C7E0}" type="pres">
      <dgm:prSet presAssocID="{AEF57195-B854-44A0-8655-088680E38D0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868FD5-38AA-49F2-BAB2-7ED9B832AE9B}" type="presOf" srcId="{500B3AB6-05DF-493D-BC1B-6B7927269C86}" destId="{38D3900E-02F2-414E-A86B-C19E9D8B0CC8}" srcOrd="0" destOrd="0" presId="urn:microsoft.com/office/officeart/2005/8/layout/vList2"/>
    <dgm:cxn modelId="{89432D96-36C1-4B80-8250-A0C284F2F6F1}" type="presOf" srcId="{DB214520-0250-4AB2-9073-DAEA369544FA}" destId="{3C27BFFB-5BF4-4DA1-8281-1EA8CA4BC47C}" srcOrd="0" destOrd="0" presId="urn:microsoft.com/office/officeart/2005/8/layout/vList2"/>
    <dgm:cxn modelId="{EE4DD089-9AE9-4B9F-95B5-51B4D83EB9C9}" srcId="{DB214520-0250-4AB2-9073-DAEA369544FA}" destId="{500B3AB6-05DF-493D-BC1B-6B7927269C86}" srcOrd="2" destOrd="0" parTransId="{CEE3859C-CF69-4723-A74B-872942785E18}" sibTransId="{1AB778E0-2AD1-442A-9A37-56AEBA944FD3}"/>
    <dgm:cxn modelId="{FC2E9B24-2E62-40B8-A038-6F9E30006C19}" type="presOf" srcId="{20C3745E-616D-464D-B91D-1CD95388C4B5}" destId="{9736E209-8A17-4DDD-922B-AFF27EB2011D}" srcOrd="0" destOrd="0" presId="urn:microsoft.com/office/officeart/2005/8/layout/vList2"/>
    <dgm:cxn modelId="{47139CF2-7ADA-4F45-A3FD-46C939ABD577}" srcId="{DB214520-0250-4AB2-9073-DAEA369544FA}" destId="{20C3745E-616D-464D-B91D-1CD95388C4B5}" srcOrd="1" destOrd="0" parTransId="{9AA69497-090E-46FE-B5F3-FF358896A308}" sibTransId="{896DD46C-EB80-45D1-B14E-87E4F9BC92AB}"/>
    <dgm:cxn modelId="{9E25BCD5-7C0A-46C6-831D-05ABE1CE4E2C}" type="presOf" srcId="{D4EF60D1-3099-41C7-B6A8-BD129DBBE694}" destId="{8A564184-6359-4882-AE72-724D88A11E0E}" srcOrd="0" destOrd="0" presId="urn:microsoft.com/office/officeart/2005/8/layout/vList2"/>
    <dgm:cxn modelId="{8528FD46-B9A9-4E9A-97B6-704DAA61BD8B}" srcId="{DB214520-0250-4AB2-9073-DAEA369544FA}" destId="{C55B6A62-AEB6-4A9B-AAED-88112E3B2F14}" srcOrd="0" destOrd="0" parTransId="{60C051ED-42C2-46DC-8FE1-B55B4101B79B}" sibTransId="{9A3E3442-1EDF-4CB8-AC8F-4D497661F99A}"/>
    <dgm:cxn modelId="{E12F3A9B-E53B-4918-A414-ADA1BF5F6B10}" type="presOf" srcId="{AEF57195-B854-44A0-8655-088680E38D02}" destId="{B5700123-0A5A-49BF-BB5A-ECD140A6C7E0}" srcOrd="0" destOrd="0" presId="urn:microsoft.com/office/officeart/2005/8/layout/vList2"/>
    <dgm:cxn modelId="{0C612C19-EF03-45E2-9132-5B2F74DD4A44}" srcId="{DB214520-0250-4AB2-9073-DAEA369544FA}" destId="{AEF57195-B854-44A0-8655-088680E38D02}" srcOrd="4" destOrd="0" parTransId="{BCCFA7B6-2D60-4792-9D9F-9DCBDC660606}" sibTransId="{E13A0E75-8A91-4BAE-87A4-F39640D0C2C8}"/>
    <dgm:cxn modelId="{A7F16678-5AF3-4C8F-BC02-B01BEC1B6C34}" srcId="{DB214520-0250-4AB2-9073-DAEA369544FA}" destId="{D4EF60D1-3099-41C7-B6A8-BD129DBBE694}" srcOrd="3" destOrd="0" parTransId="{9F2783AB-2985-47EE-A172-09BCE0379306}" sibTransId="{F6B3796E-0A61-44E8-A834-E13A0C224F50}"/>
    <dgm:cxn modelId="{CCBEF086-ABFC-4FDF-A3E9-AE6AD6012C0C}" type="presOf" srcId="{C55B6A62-AEB6-4A9B-AAED-88112E3B2F14}" destId="{59841381-3B59-4315-A486-3857324BD62E}" srcOrd="0" destOrd="0" presId="urn:microsoft.com/office/officeart/2005/8/layout/vList2"/>
    <dgm:cxn modelId="{6807612D-9D5F-4EA5-9467-5CCB7FDDED5C}" type="presParOf" srcId="{3C27BFFB-5BF4-4DA1-8281-1EA8CA4BC47C}" destId="{59841381-3B59-4315-A486-3857324BD62E}" srcOrd="0" destOrd="0" presId="urn:microsoft.com/office/officeart/2005/8/layout/vList2"/>
    <dgm:cxn modelId="{077C4F5E-AC6F-4090-8A36-64654209E56B}" type="presParOf" srcId="{3C27BFFB-5BF4-4DA1-8281-1EA8CA4BC47C}" destId="{C8575AD1-94F9-4242-9CB9-B78E1A0FEF95}" srcOrd="1" destOrd="0" presId="urn:microsoft.com/office/officeart/2005/8/layout/vList2"/>
    <dgm:cxn modelId="{3408719E-D5C4-41D0-A6BF-0162E3272A52}" type="presParOf" srcId="{3C27BFFB-5BF4-4DA1-8281-1EA8CA4BC47C}" destId="{9736E209-8A17-4DDD-922B-AFF27EB2011D}" srcOrd="2" destOrd="0" presId="urn:microsoft.com/office/officeart/2005/8/layout/vList2"/>
    <dgm:cxn modelId="{C7EF243D-D559-46DC-9CFF-D8E11FCCE5B5}" type="presParOf" srcId="{3C27BFFB-5BF4-4DA1-8281-1EA8CA4BC47C}" destId="{F7BC31F0-DE93-4DD6-B9F4-3485941B702E}" srcOrd="3" destOrd="0" presId="urn:microsoft.com/office/officeart/2005/8/layout/vList2"/>
    <dgm:cxn modelId="{5AF9DA39-0366-47E3-B7F5-ABD8E83795BD}" type="presParOf" srcId="{3C27BFFB-5BF4-4DA1-8281-1EA8CA4BC47C}" destId="{38D3900E-02F2-414E-A86B-C19E9D8B0CC8}" srcOrd="4" destOrd="0" presId="urn:microsoft.com/office/officeart/2005/8/layout/vList2"/>
    <dgm:cxn modelId="{D991E60F-D34A-4814-B750-D182EC08EE6D}" type="presParOf" srcId="{3C27BFFB-5BF4-4DA1-8281-1EA8CA4BC47C}" destId="{9241C3EA-F41C-4FF2-A3F2-A5B10DE8552B}" srcOrd="5" destOrd="0" presId="urn:microsoft.com/office/officeart/2005/8/layout/vList2"/>
    <dgm:cxn modelId="{E75898F2-E39D-4D71-A673-A6684C2F2860}" type="presParOf" srcId="{3C27BFFB-5BF4-4DA1-8281-1EA8CA4BC47C}" destId="{8A564184-6359-4882-AE72-724D88A11E0E}" srcOrd="6" destOrd="0" presId="urn:microsoft.com/office/officeart/2005/8/layout/vList2"/>
    <dgm:cxn modelId="{A3D00725-B0BD-4E62-BC08-A1A977302ADB}" type="presParOf" srcId="{3C27BFFB-5BF4-4DA1-8281-1EA8CA4BC47C}" destId="{1A7CE065-AA32-4DFC-806E-6AE85EA7ACA8}" srcOrd="7" destOrd="0" presId="urn:microsoft.com/office/officeart/2005/8/layout/vList2"/>
    <dgm:cxn modelId="{C7CE7FCC-C026-44C6-A6BF-2DE1F523A69E}" type="presParOf" srcId="{3C27BFFB-5BF4-4DA1-8281-1EA8CA4BC47C}" destId="{B5700123-0A5A-49BF-BB5A-ECD140A6C7E0}" srcOrd="8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EDD8CBC-27AF-43FB-BD88-E1138AB97FF7}" type="doc">
      <dgm:prSet loTypeId="urn:microsoft.com/office/officeart/2005/8/layout/cycle3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2008B64-DE54-4E84-9346-4345DFC5A417}">
      <dgm:prSet custT="1"/>
      <dgm:spPr/>
      <dgm:t>
        <a:bodyPr/>
        <a:lstStyle/>
        <a:p>
          <a:r>
            <a:rPr kumimoji="0" lang="ru-RU" sz="1400" b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</a:rPr>
            <a:t>Развитие СТМ, </a:t>
          </a:r>
          <a:r>
            <a:rPr kumimoji="0" lang="ru-RU" sz="1400" b="0" u="none" strike="noStrike" cap="none" normalizeH="0" baseline="0" dirty="0" err="1" smtClean="0">
              <a:ln/>
              <a:effectLst/>
              <a:latin typeface="Arial" pitchFamily="34" charset="0"/>
              <a:ea typeface="Times New Roman" pitchFamily="18" charset="0"/>
            </a:rPr>
            <a:t>категорийный</a:t>
          </a:r>
          <a:r>
            <a:rPr kumimoji="0" lang="ru-RU" sz="1400" b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</a:rPr>
            <a:t> менеджмент</a:t>
          </a:r>
          <a:endParaRPr lang="ru-RU" sz="1400" dirty="0" smtClean="0"/>
        </a:p>
      </dgm:t>
    </dgm:pt>
    <dgm:pt modelId="{2F6FB3C8-95D5-49F6-AE32-777891A4D42B}" type="parTrans" cxnId="{854B00F4-3663-4372-A8FA-E12A021DD3AB}">
      <dgm:prSet/>
      <dgm:spPr/>
      <dgm:t>
        <a:bodyPr/>
        <a:lstStyle/>
        <a:p>
          <a:endParaRPr lang="ru-RU" sz="1200"/>
        </a:p>
      </dgm:t>
    </dgm:pt>
    <dgm:pt modelId="{D645CD00-4583-47AF-BEB3-104AAE83A441}" type="sibTrans" cxnId="{854B00F4-3663-4372-A8FA-E12A021DD3AB}">
      <dgm:prSet/>
      <dgm:spPr/>
      <dgm:t>
        <a:bodyPr/>
        <a:lstStyle/>
        <a:p>
          <a:endParaRPr lang="ru-RU" sz="1200"/>
        </a:p>
      </dgm:t>
    </dgm:pt>
    <dgm:pt modelId="{502A25FB-4E82-4280-9CC7-BCDB7763EEF2}">
      <dgm:prSet custT="1"/>
      <dgm:spPr/>
      <dgm:t>
        <a:bodyPr/>
        <a:lstStyle/>
        <a:p>
          <a:pPr rtl="0"/>
          <a:r>
            <a:rPr kumimoji="0" lang="ru-RU" sz="1400" b="0" u="none" strike="noStrike" cap="none" normalizeH="0" baseline="0" smtClean="0">
              <a:ln/>
              <a:effectLst/>
              <a:latin typeface="Arial" pitchFamily="34" charset="0"/>
              <a:ea typeface="Times New Roman" pitchFamily="18" charset="0"/>
            </a:rPr>
            <a:t>Рационализация ассортимента</a:t>
          </a:r>
          <a:endParaRPr lang="ru-RU" sz="1400" dirty="0" smtClean="0"/>
        </a:p>
      </dgm:t>
    </dgm:pt>
    <dgm:pt modelId="{9026E985-5B68-4F3B-AAA4-9A306425F6AC}" type="parTrans" cxnId="{9AAB2A13-E93B-415F-8159-255D890C7D68}">
      <dgm:prSet/>
      <dgm:spPr/>
      <dgm:t>
        <a:bodyPr/>
        <a:lstStyle/>
        <a:p>
          <a:endParaRPr lang="ru-RU" sz="1200"/>
        </a:p>
      </dgm:t>
    </dgm:pt>
    <dgm:pt modelId="{7EAD58FF-C54F-482E-90CF-525233260E6D}" type="sibTrans" cxnId="{9AAB2A13-E93B-415F-8159-255D890C7D68}">
      <dgm:prSet/>
      <dgm:spPr/>
      <dgm:t>
        <a:bodyPr/>
        <a:lstStyle/>
        <a:p>
          <a:endParaRPr lang="ru-RU" sz="1200"/>
        </a:p>
      </dgm:t>
    </dgm:pt>
    <dgm:pt modelId="{DD13D5AD-2DB6-4F9C-A9D6-4EC7F89556C0}">
      <dgm:prSet custT="1"/>
      <dgm:spPr/>
      <dgm:t>
        <a:bodyPr/>
        <a:lstStyle/>
        <a:p>
          <a:pPr rtl="0"/>
          <a:r>
            <a:rPr lang="ru-RU" sz="1400" smtClean="0"/>
            <a:t>Гибкое ценообразование</a:t>
          </a:r>
          <a:endParaRPr lang="ru-RU" sz="1400" dirty="0" smtClean="0"/>
        </a:p>
      </dgm:t>
    </dgm:pt>
    <dgm:pt modelId="{E8035FC1-787E-4F28-916D-9FBBD6869D16}" type="parTrans" cxnId="{2E4A7675-BCE1-4F4F-9D20-3DBEF93F2802}">
      <dgm:prSet/>
      <dgm:spPr/>
      <dgm:t>
        <a:bodyPr/>
        <a:lstStyle/>
        <a:p>
          <a:endParaRPr lang="ru-RU" sz="1200"/>
        </a:p>
      </dgm:t>
    </dgm:pt>
    <dgm:pt modelId="{A64F3EAA-8843-47EF-B52B-C0C7CAB42403}" type="sibTrans" cxnId="{2E4A7675-BCE1-4F4F-9D20-3DBEF93F2802}">
      <dgm:prSet/>
      <dgm:spPr/>
      <dgm:t>
        <a:bodyPr/>
        <a:lstStyle/>
        <a:p>
          <a:endParaRPr lang="ru-RU" sz="1200"/>
        </a:p>
      </dgm:t>
    </dgm:pt>
    <dgm:pt modelId="{75280B34-5AE9-4BAB-AD12-4A3A5B14DF89}">
      <dgm:prSet custT="1"/>
      <dgm:spPr/>
      <dgm:t>
        <a:bodyPr/>
        <a:lstStyle/>
        <a:p>
          <a:pPr rtl="0"/>
          <a:r>
            <a:rPr kumimoji="0" lang="ru-RU" sz="1400" b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</a:rPr>
            <a:t>Изменение поведения покупателей</a:t>
          </a:r>
          <a:endParaRPr lang="ru-RU" sz="1400" dirty="0" smtClean="0"/>
        </a:p>
      </dgm:t>
    </dgm:pt>
    <dgm:pt modelId="{C2DC3E5F-9989-4BEC-8900-127BE7ECF7BE}" type="parTrans" cxnId="{52D4CB20-2B44-419A-98F5-63EF96E9C4CA}">
      <dgm:prSet/>
      <dgm:spPr/>
      <dgm:t>
        <a:bodyPr/>
        <a:lstStyle/>
        <a:p>
          <a:endParaRPr lang="ru-RU" sz="1200"/>
        </a:p>
      </dgm:t>
    </dgm:pt>
    <dgm:pt modelId="{F18D92C7-AB24-40F6-AEBA-8B0B8E198258}" type="sibTrans" cxnId="{52D4CB20-2B44-419A-98F5-63EF96E9C4CA}">
      <dgm:prSet/>
      <dgm:spPr/>
      <dgm:t>
        <a:bodyPr/>
        <a:lstStyle/>
        <a:p>
          <a:endParaRPr lang="ru-RU" sz="1200"/>
        </a:p>
      </dgm:t>
    </dgm:pt>
    <dgm:pt modelId="{19A6BC9B-9102-43A6-86AF-896E20C79284}">
      <dgm:prSet custT="1"/>
      <dgm:spPr/>
      <dgm:t>
        <a:bodyPr/>
        <a:lstStyle/>
        <a:p>
          <a:pPr rtl="0"/>
          <a:r>
            <a:rPr kumimoji="0" lang="ru-RU" sz="1400" b="0" u="none" strike="noStrike" cap="none" normalizeH="0" baseline="0" smtClean="0">
              <a:ln/>
              <a:effectLst/>
              <a:latin typeface="Arial" pitchFamily="34" charset="0"/>
              <a:ea typeface="Times New Roman" pitchFamily="18" charset="0"/>
            </a:rPr>
            <a:t>Снижение доходов населения</a:t>
          </a:r>
          <a:endParaRPr lang="ru-RU" sz="1400" dirty="0" smtClean="0"/>
        </a:p>
      </dgm:t>
    </dgm:pt>
    <dgm:pt modelId="{CCE171FE-EAB0-43C3-950E-46B79E0B1583}" type="sibTrans" cxnId="{C0890787-956C-4349-88BE-1D97716FF18C}">
      <dgm:prSet/>
      <dgm:spPr/>
      <dgm:t>
        <a:bodyPr/>
        <a:lstStyle/>
        <a:p>
          <a:endParaRPr lang="ru-RU" sz="1200" dirty="0"/>
        </a:p>
      </dgm:t>
    </dgm:pt>
    <dgm:pt modelId="{9774E12D-CF26-4661-AAC1-5066F4631DCC}" type="parTrans" cxnId="{C0890787-956C-4349-88BE-1D97716FF18C}">
      <dgm:prSet/>
      <dgm:spPr/>
      <dgm:t>
        <a:bodyPr/>
        <a:lstStyle/>
        <a:p>
          <a:endParaRPr lang="ru-RU" sz="1200"/>
        </a:p>
      </dgm:t>
    </dgm:pt>
    <dgm:pt modelId="{C5AAB9A9-3B9F-439A-83C6-21AC26B77699}">
      <dgm:prSet custT="1"/>
      <dgm:spPr/>
      <dgm:t>
        <a:bodyPr/>
        <a:lstStyle/>
        <a:p>
          <a:pPr rtl="0"/>
          <a:r>
            <a:rPr lang="ru-RU" sz="1400" dirty="0" smtClean="0"/>
            <a:t>Повышение эффективности логистики, снижение </a:t>
          </a:r>
          <a:r>
            <a:rPr lang="en-US" sz="1400" dirty="0" smtClean="0"/>
            <a:t>OOS</a:t>
          </a:r>
          <a:endParaRPr lang="ru-RU" sz="1400" dirty="0" smtClean="0"/>
        </a:p>
      </dgm:t>
    </dgm:pt>
    <dgm:pt modelId="{0F17F010-8E95-433A-BC0D-ED22D8F0C67F}" type="parTrans" cxnId="{B379AEC0-7B14-4966-BD3B-5AB1A31A27C3}">
      <dgm:prSet/>
      <dgm:spPr/>
      <dgm:t>
        <a:bodyPr/>
        <a:lstStyle/>
        <a:p>
          <a:endParaRPr lang="ru-RU" sz="2000"/>
        </a:p>
      </dgm:t>
    </dgm:pt>
    <dgm:pt modelId="{087C3CA2-0D64-41BD-8EF0-DF73387A6E04}" type="sibTrans" cxnId="{B379AEC0-7B14-4966-BD3B-5AB1A31A27C3}">
      <dgm:prSet/>
      <dgm:spPr/>
      <dgm:t>
        <a:bodyPr/>
        <a:lstStyle/>
        <a:p>
          <a:endParaRPr lang="ru-RU" sz="2000"/>
        </a:p>
      </dgm:t>
    </dgm:pt>
    <dgm:pt modelId="{044F1805-588C-4FCB-A898-19B93140B277}" type="pres">
      <dgm:prSet presAssocID="{6EDD8CBC-27AF-43FB-BD88-E1138AB97F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DF2A25-B913-4BBE-8ECD-604A78C14FDD}" type="pres">
      <dgm:prSet presAssocID="{6EDD8CBC-27AF-43FB-BD88-E1138AB97FF7}" presName="cycle" presStyleCnt="0"/>
      <dgm:spPr/>
      <dgm:t>
        <a:bodyPr/>
        <a:lstStyle/>
        <a:p>
          <a:endParaRPr lang="ru-RU"/>
        </a:p>
      </dgm:t>
    </dgm:pt>
    <dgm:pt modelId="{D3D84642-6444-4D25-B1AA-8B45F3E8720E}" type="pres">
      <dgm:prSet presAssocID="{19A6BC9B-9102-43A6-86AF-896E20C79284}" presName="nodeFirstNode" presStyleLbl="node1" presStyleIdx="0" presStyleCnt="6" custRadScaleRad="100028" custRadScaleInc="2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6EFC4-D06B-4249-9638-4406474B63DA}" type="pres">
      <dgm:prSet presAssocID="{CCE171FE-EAB0-43C3-950E-46B79E0B158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E53F0F00-6474-47AB-8A1B-69612E3CCBCD}" type="pres">
      <dgm:prSet presAssocID="{75280B34-5AE9-4BAB-AD12-4A3A5B14DF89}" presName="nodeFollowingNodes" presStyleLbl="node1" presStyleIdx="1" presStyleCnt="6" custRadScaleRad="97906" custRadScaleInc="-1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19192-0722-4B1A-B53D-075173EC7BC8}" type="pres">
      <dgm:prSet presAssocID="{502A25FB-4E82-4280-9CC7-BCDB7763EEF2}" presName="nodeFollowingNodes" presStyleLbl="node1" presStyleIdx="2" presStyleCnt="6" custRadScaleRad="97906" custRadScaleInc="1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DB5B8-0A29-429E-A644-D76B31B9C358}" type="pres">
      <dgm:prSet presAssocID="{C5AAB9A9-3B9F-439A-83C6-21AC26B77699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ECABB-251C-48A7-97C8-B5EC5E0D9715}" type="pres">
      <dgm:prSet presAssocID="{DD13D5AD-2DB6-4F9C-A9D6-4EC7F89556C0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91D51-8FD0-4924-9241-EB260C7AD911}" type="pres">
      <dgm:prSet presAssocID="{42008B64-DE54-4E84-9346-4345DFC5A417}" presName="nodeFollowingNodes" presStyleLbl="node1" presStyleIdx="5" presStyleCnt="6" custRadScaleRad="97906" custRadScaleInc="1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AB2A13-E93B-415F-8159-255D890C7D68}" srcId="{6EDD8CBC-27AF-43FB-BD88-E1138AB97FF7}" destId="{502A25FB-4E82-4280-9CC7-BCDB7763EEF2}" srcOrd="2" destOrd="0" parTransId="{9026E985-5B68-4F3B-AAA4-9A306425F6AC}" sibTransId="{7EAD58FF-C54F-482E-90CF-525233260E6D}"/>
    <dgm:cxn modelId="{1F86CB11-F37F-4A20-B66B-DA4FB800758A}" type="presOf" srcId="{75280B34-5AE9-4BAB-AD12-4A3A5B14DF89}" destId="{E53F0F00-6474-47AB-8A1B-69612E3CCBCD}" srcOrd="0" destOrd="0" presId="urn:microsoft.com/office/officeart/2005/8/layout/cycle3"/>
    <dgm:cxn modelId="{A5D85CF9-D068-4653-B93F-CB2085EBBCE2}" type="presOf" srcId="{6EDD8CBC-27AF-43FB-BD88-E1138AB97FF7}" destId="{044F1805-588C-4FCB-A898-19B93140B277}" srcOrd="0" destOrd="0" presId="urn:microsoft.com/office/officeart/2005/8/layout/cycle3"/>
    <dgm:cxn modelId="{854B00F4-3663-4372-A8FA-E12A021DD3AB}" srcId="{6EDD8CBC-27AF-43FB-BD88-E1138AB97FF7}" destId="{42008B64-DE54-4E84-9346-4345DFC5A417}" srcOrd="5" destOrd="0" parTransId="{2F6FB3C8-95D5-49F6-AE32-777891A4D42B}" sibTransId="{D645CD00-4583-47AF-BEB3-104AAE83A441}"/>
    <dgm:cxn modelId="{52D4CB20-2B44-419A-98F5-63EF96E9C4CA}" srcId="{6EDD8CBC-27AF-43FB-BD88-E1138AB97FF7}" destId="{75280B34-5AE9-4BAB-AD12-4A3A5B14DF89}" srcOrd="1" destOrd="0" parTransId="{C2DC3E5F-9989-4BEC-8900-127BE7ECF7BE}" sibTransId="{F18D92C7-AB24-40F6-AEBA-8B0B8E198258}"/>
    <dgm:cxn modelId="{38DF99D3-F02D-4CE8-A7B4-AFED80D4FCB3}" type="presOf" srcId="{19A6BC9B-9102-43A6-86AF-896E20C79284}" destId="{D3D84642-6444-4D25-B1AA-8B45F3E8720E}" srcOrd="0" destOrd="0" presId="urn:microsoft.com/office/officeart/2005/8/layout/cycle3"/>
    <dgm:cxn modelId="{EC3F4539-6F19-4F56-8D8D-0D40D7C4A87E}" type="presOf" srcId="{502A25FB-4E82-4280-9CC7-BCDB7763EEF2}" destId="{87019192-0722-4B1A-B53D-075173EC7BC8}" srcOrd="0" destOrd="0" presId="urn:microsoft.com/office/officeart/2005/8/layout/cycle3"/>
    <dgm:cxn modelId="{E62C9762-9975-4440-93CB-2FEA3DC72217}" type="presOf" srcId="{CCE171FE-EAB0-43C3-950E-46B79E0B1583}" destId="{8AA6EFC4-D06B-4249-9638-4406474B63DA}" srcOrd="0" destOrd="0" presId="urn:microsoft.com/office/officeart/2005/8/layout/cycle3"/>
    <dgm:cxn modelId="{2E4A7675-BCE1-4F4F-9D20-3DBEF93F2802}" srcId="{6EDD8CBC-27AF-43FB-BD88-E1138AB97FF7}" destId="{DD13D5AD-2DB6-4F9C-A9D6-4EC7F89556C0}" srcOrd="4" destOrd="0" parTransId="{E8035FC1-787E-4F28-916D-9FBBD6869D16}" sibTransId="{A64F3EAA-8843-47EF-B52B-C0C7CAB42403}"/>
    <dgm:cxn modelId="{0FAE8D4E-B16F-476B-972C-373692322C2E}" type="presOf" srcId="{DD13D5AD-2DB6-4F9C-A9D6-4EC7F89556C0}" destId="{3A6ECABB-251C-48A7-97C8-B5EC5E0D9715}" srcOrd="0" destOrd="0" presId="urn:microsoft.com/office/officeart/2005/8/layout/cycle3"/>
    <dgm:cxn modelId="{B379AEC0-7B14-4966-BD3B-5AB1A31A27C3}" srcId="{6EDD8CBC-27AF-43FB-BD88-E1138AB97FF7}" destId="{C5AAB9A9-3B9F-439A-83C6-21AC26B77699}" srcOrd="3" destOrd="0" parTransId="{0F17F010-8E95-433A-BC0D-ED22D8F0C67F}" sibTransId="{087C3CA2-0D64-41BD-8EF0-DF73387A6E04}"/>
    <dgm:cxn modelId="{C0890787-956C-4349-88BE-1D97716FF18C}" srcId="{6EDD8CBC-27AF-43FB-BD88-E1138AB97FF7}" destId="{19A6BC9B-9102-43A6-86AF-896E20C79284}" srcOrd="0" destOrd="0" parTransId="{9774E12D-CF26-4661-AAC1-5066F4631DCC}" sibTransId="{CCE171FE-EAB0-43C3-950E-46B79E0B1583}"/>
    <dgm:cxn modelId="{3BC7FC16-3761-4A38-9FAB-71C9CBFA0912}" type="presOf" srcId="{C5AAB9A9-3B9F-439A-83C6-21AC26B77699}" destId="{B9ADB5B8-0A29-429E-A644-D76B31B9C358}" srcOrd="0" destOrd="0" presId="urn:microsoft.com/office/officeart/2005/8/layout/cycle3"/>
    <dgm:cxn modelId="{039897EC-B247-418E-96B8-44470964C438}" type="presOf" srcId="{42008B64-DE54-4E84-9346-4345DFC5A417}" destId="{73291D51-8FD0-4924-9241-EB260C7AD911}" srcOrd="0" destOrd="0" presId="urn:microsoft.com/office/officeart/2005/8/layout/cycle3"/>
    <dgm:cxn modelId="{41DE33F3-706E-4313-8828-B1D5DA1575F4}" type="presParOf" srcId="{044F1805-588C-4FCB-A898-19B93140B277}" destId="{13DF2A25-B913-4BBE-8ECD-604A78C14FDD}" srcOrd="0" destOrd="0" presId="urn:microsoft.com/office/officeart/2005/8/layout/cycle3"/>
    <dgm:cxn modelId="{83E18734-B544-495F-8E49-3E87FC680327}" type="presParOf" srcId="{13DF2A25-B913-4BBE-8ECD-604A78C14FDD}" destId="{D3D84642-6444-4D25-B1AA-8B45F3E8720E}" srcOrd="0" destOrd="0" presId="urn:microsoft.com/office/officeart/2005/8/layout/cycle3"/>
    <dgm:cxn modelId="{D54C3DDC-98EC-4129-968A-347D03096410}" type="presParOf" srcId="{13DF2A25-B913-4BBE-8ECD-604A78C14FDD}" destId="{8AA6EFC4-D06B-4249-9638-4406474B63DA}" srcOrd="1" destOrd="0" presId="urn:microsoft.com/office/officeart/2005/8/layout/cycle3"/>
    <dgm:cxn modelId="{D1966731-6D18-492E-95AF-2F3FEAC60BA6}" type="presParOf" srcId="{13DF2A25-B913-4BBE-8ECD-604A78C14FDD}" destId="{E53F0F00-6474-47AB-8A1B-69612E3CCBCD}" srcOrd="2" destOrd="0" presId="urn:microsoft.com/office/officeart/2005/8/layout/cycle3"/>
    <dgm:cxn modelId="{97919CA4-528A-40D9-8DFD-7C3ADDF66741}" type="presParOf" srcId="{13DF2A25-B913-4BBE-8ECD-604A78C14FDD}" destId="{87019192-0722-4B1A-B53D-075173EC7BC8}" srcOrd="3" destOrd="0" presId="urn:microsoft.com/office/officeart/2005/8/layout/cycle3"/>
    <dgm:cxn modelId="{FE6F2D1E-F264-40B0-96EB-351B689F82B8}" type="presParOf" srcId="{13DF2A25-B913-4BBE-8ECD-604A78C14FDD}" destId="{B9ADB5B8-0A29-429E-A644-D76B31B9C358}" srcOrd="4" destOrd="0" presId="urn:microsoft.com/office/officeart/2005/8/layout/cycle3"/>
    <dgm:cxn modelId="{CC666DA9-71CF-40FA-B4B6-30BF936C61FA}" type="presParOf" srcId="{13DF2A25-B913-4BBE-8ECD-604A78C14FDD}" destId="{3A6ECABB-251C-48A7-97C8-B5EC5E0D9715}" srcOrd="5" destOrd="0" presId="urn:microsoft.com/office/officeart/2005/8/layout/cycle3"/>
    <dgm:cxn modelId="{194ECDD4-2AE3-444B-9E9D-A4C8F424E055}" type="presParOf" srcId="{13DF2A25-B913-4BBE-8ECD-604A78C14FDD}" destId="{73291D51-8FD0-4924-9241-EB260C7AD911}" srcOrd="6" destOrd="0" presId="urn:microsoft.com/office/officeart/2005/8/layout/cycle3"/>
  </dgm:cxnLst>
  <dgm:bg/>
  <dgm:whole/>
  <dgm:extLst>
    <a:ext uri="http://schemas.microsoft.com/office/drawing/2008/diagram"/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EDD8CBC-27AF-43FB-BD88-E1138AB97FF7}" type="doc">
      <dgm:prSet loTypeId="urn:microsoft.com/office/officeart/2005/8/layout/vList5" loCatId="list" qsTypeId="urn:microsoft.com/office/officeart/2005/8/quickstyle/simple4" qsCatId="simple" csTypeId="urn:microsoft.com/office/officeart/2005/8/colors/accent1_2#7" csCatId="accent1" phldr="1"/>
      <dgm:spPr/>
      <dgm:t>
        <a:bodyPr/>
        <a:lstStyle/>
        <a:p>
          <a:endParaRPr lang="ru-RU"/>
        </a:p>
      </dgm:t>
    </dgm:pt>
    <dgm:pt modelId="{4AEA587C-3476-48AC-BD12-EDEC775B7424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28575">
          <a:solidFill>
            <a:schemeClr val="accent1"/>
          </a:solidFill>
        </a:ln>
      </dgm:spPr>
      <dgm:t>
        <a:bodyPr/>
        <a:lstStyle/>
        <a:p>
          <a:endParaRPr lang="ru-RU" sz="2000" dirty="0">
            <a:solidFill>
              <a:schemeClr val="bg1"/>
            </a:solidFill>
            <a:latin typeface="+mn-lt"/>
          </a:endParaRPr>
        </a:p>
      </dgm:t>
    </dgm:pt>
    <dgm:pt modelId="{DD14096D-3031-4CF9-B68D-81D9A8289F7D}" type="parTrans" cxnId="{60BFA016-9EBD-41E8-AB83-2F306CD088E3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C421F735-9285-4737-82DA-EED79268DA0F}" type="sibTrans" cxnId="{60BFA016-9EBD-41E8-AB83-2F306CD088E3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19A6BC9B-9102-43A6-86AF-896E20C79284}">
      <dgm:prSet custT="1"/>
      <dgm:spPr/>
      <dgm:t>
        <a:bodyPr/>
        <a:lstStyle/>
        <a:p>
          <a:pPr rtl="0"/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</a:rPr>
            <a:t>Лидер эффективности СТМ</a:t>
          </a:r>
          <a:endParaRPr lang="ru-RU" sz="2000" i="0" dirty="0" smtClean="0">
            <a:latin typeface="+mn-lt"/>
          </a:endParaRPr>
        </a:p>
      </dgm:t>
    </dgm:pt>
    <dgm:pt modelId="{CCE171FE-EAB0-43C3-950E-46B79E0B1583}" type="sibTrans" cxnId="{C0890787-956C-4349-88BE-1D97716FF18C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9774E12D-CF26-4661-AAC1-5066F4631DCC}" type="parTrans" cxnId="{C0890787-956C-4349-88BE-1D97716FF18C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DA644D48-D288-4C14-843A-DED0E0EAE113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 w="28575">
          <a:solidFill>
            <a:schemeClr val="accent1"/>
          </a:solidFill>
        </a:ln>
      </dgm:spPr>
      <dgm:t>
        <a:bodyPr/>
        <a:lstStyle/>
        <a:p>
          <a:pPr rtl="0"/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endParaRPr>
        </a:p>
      </dgm:t>
    </dgm:pt>
    <dgm:pt modelId="{57183E8A-D54A-471C-B742-51079173E2CE}" type="parTrans" cxnId="{77CA6C6D-B03A-48C7-8904-0E85F1469411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1BE152A7-89F6-4614-8579-BBFCC538DFD1}" type="sibTrans" cxnId="{77CA6C6D-B03A-48C7-8904-0E85F1469411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642A961E-6CDD-443B-A6BC-55223C3C1B67}">
      <dgm:prSet custT="1"/>
      <dgm:spPr/>
      <dgm:t>
        <a:bodyPr/>
        <a:lstStyle/>
        <a:p>
          <a:pPr rtl="0"/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</a:rPr>
            <a:t>Лидер по объему продаж СТМ</a:t>
          </a:r>
          <a:endParaRPr lang="ru-RU" sz="2000" i="0" dirty="0" smtClean="0">
            <a:latin typeface="+mn-lt"/>
          </a:endParaRPr>
        </a:p>
      </dgm:t>
    </dgm:pt>
    <dgm:pt modelId="{A25665DD-268D-4AB6-924D-16BDA1FA36CC}" type="parTrans" cxnId="{8CD004CA-0CE9-402C-8E1E-9988E819B37C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D1A92B81-E22B-41D2-87E7-6541DE68FA0D}" type="sibTrans" cxnId="{8CD004CA-0CE9-402C-8E1E-9988E819B37C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0C45406D-B25A-4F6F-A881-1ADDE3EE6D69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  <a:ln w="28575">
          <a:solidFill>
            <a:schemeClr val="accent1"/>
          </a:solidFill>
        </a:ln>
      </dgm:spPr>
      <dgm:t>
        <a:bodyPr/>
        <a:lstStyle/>
        <a:p>
          <a:pPr rtl="0"/>
          <a:endParaRPr lang="ru-RU" sz="2000" i="0" dirty="0" smtClean="0">
            <a:solidFill>
              <a:schemeClr val="bg1"/>
            </a:solidFill>
            <a:latin typeface="+mn-lt"/>
          </a:endParaRPr>
        </a:p>
      </dgm:t>
    </dgm:pt>
    <dgm:pt modelId="{B949B410-327B-42A8-B850-76CE5BCEB42E}" type="parTrans" cxnId="{C3FB16E5-3957-4688-B1AF-ABE0FC03E7CE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607B4A68-C4F1-4E39-8705-45C7ABE1731E}" type="sibTrans" cxnId="{C3FB16E5-3957-4688-B1AF-ABE0FC03E7CE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CA3E4EF4-4029-4943-BCB8-B5A0CCA5963E}">
      <dgm:prSet custT="1"/>
      <dgm:spPr/>
      <dgm:t>
        <a:bodyPr/>
        <a:lstStyle/>
        <a:p>
          <a:pPr rtl="0"/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Лидер по </a:t>
          </a:r>
          <a:r>
            <a: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SKU</a:t>
          </a:r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СТМ</a:t>
          </a:r>
          <a:endParaRPr lang="ru-RU" sz="2000" i="0" dirty="0" smtClean="0">
            <a:latin typeface="+mn-lt"/>
          </a:endParaRPr>
        </a:p>
      </dgm:t>
    </dgm:pt>
    <dgm:pt modelId="{225BE649-2A6C-4BD2-BB82-787FC1F4B9F4}" type="parTrans" cxnId="{1B958993-FD2E-4903-AA07-11DE555458DB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7C56768E-5EC1-4DED-8F15-83907CC0CE3E}" type="sibTrans" cxnId="{1B958993-FD2E-4903-AA07-11DE555458DB}">
      <dgm:prSet/>
      <dgm:spPr/>
      <dgm:t>
        <a:bodyPr/>
        <a:lstStyle/>
        <a:p>
          <a:endParaRPr lang="ru-RU" sz="2000">
            <a:latin typeface="+mn-lt"/>
          </a:endParaRPr>
        </a:p>
      </dgm:t>
    </dgm:pt>
    <dgm:pt modelId="{53396A5F-BA5B-4015-8FCD-F016EAE6AE39}">
      <dgm:prSet custT="1"/>
      <dgm:spPr/>
      <dgm:t>
        <a:bodyPr/>
        <a:lstStyle/>
        <a:p>
          <a:pPr rtl="0"/>
          <a:r>
            <a:rPr lang="ru-RU" sz="2000" i="0" dirty="0" smtClean="0">
              <a:latin typeface="+mn-lt"/>
            </a:rPr>
            <a:t>Лидер среди гипермаркетов</a:t>
          </a:r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</a:endParaRPr>
        </a:p>
      </dgm:t>
    </dgm:pt>
    <dgm:pt modelId="{87957A09-3E6F-4075-9580-F11CAF7C2357}" type="parTrans" cxnId="{5318601A-28A4-427B-A1BB-D3FE3F98611C}">
      <dgm:prSet/>
      <dgm:spPr/>
      <dgm:t>
        <a:bodyPr/>
        <a:lstStyle/>
        <a:p>
          <a:endParaRPr lang="ru-RU"/>
        </a:p>
      </dgm:t>
    </dgm:pt>
    <dgm:pt modelId="{B5217C86-49D6-4CE3-A75E-AB2031EF2536}" type="sibTrans" cxnId="{5318601A-28A4-427B-A1BB-D3FE3F98611C}">
      <dgm:prSet/>
      <dgm:spPr/>
      <dgm:t>
        <a:bodyPr/>
        <a:lstStyle/>
        <a:p>
          <a:endParaRPr lang="ru-RU"/>
        </a:p>
      </dgm:t>
    </dgm:pt>
    <dgm:pt modelId="{E5A45CAC-812C-4488-B556-EAE7EB42C956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  <a:ln w="28575">
          <a:solidFill>
            <a:schemeClr val="accent1"/>
          </a:solidFill>
        </a:ln>
      </dgm:spPr>
      <dgm:t>
        <a:bodyPr/>
        <a:lstStyle/>
        <a:p>
          <a:pPr rtl="0"/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endParaRPr>
        </a:p>
      </dgm:t>
    </dgm:pt>
    <dgm:pt modelId="{9B5B0860-5B09-464E-B53D-BBFFB4BD886A}" type="parTrans" cxnId="{D3B217C6-633A-4F90-96BB-E2E6B818B12D}">
      <dgm:prSet/>
      <dgm:spPr/>
      <dgm:t>
        <a:bodyPr/>
        <a:lstStyle/>
        <a:p>
          <a:endParaRPr lang="ru-RU"/>
        </a:p>
      </dgm:t>
    </dgm:pt>
    <dgm:pt modelId="{055B1EBB-55F2-48E7-B292-A0FC85BCE329}" type="sibTrans" cxnId="{D3B217C6-633A-4F90-96BB-E2E6B818B12D}">
      <dgm:prSet/>
      <dgm:spPr/>
      <dgm:t>
        <a:bodyPr/>
        <a:lstStyle/>
        <a:p>
          <a:endParaRPr lang="ru-RU"/>
        </a:p>
      </dgm:t>
    </dgm:pt>
    <dgm:pt modelId="{C328669F-A4E0-4A24-9AC9-1486393F4D77}">
      <dgm:prSet custT="1"/>
      <dgm:spPr/>
      <dgm:t>
        <a:bodyPr/>
        <a:lstStyle/>
        <a:p>
          <a:pPr rtl="0"/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Лидер среди региональных сетей</a:t>
          </a:r>
        </a:p>
      </dgm:t>
    </dgm:pt>
    <dgm:pt modelId="{428D5354-5E2D-4D23-A0B3-9F3E38F855E4}" type="parTrans" cxnId="{DB151BD2-ECE4-4A2D-969D-4F3FA2236A2F}">
      <dgm:prSet/>
      <dgm:spPr/>
      <dgm:t>
        <a:bodyPr/>
        <a:lstStyle/>
        <a:p>
          <a:endParaRPr lang="ru-RU"/>
        </a:p>
      </dgm:t>
    </dgm:pt>
    <dgm:pt modelId="{72D091CD-3918-4CC6-A35B-3DE40F74E1AA}" type="sibTrans" cxnId="{DB151BD2-ECE4-4A2D-969D-4F3FA2236A2F}">
      <dgm:prSet/>
      <dgm:spPr/>
      <dgm:t>
        <a:bodyPr/>
        <a:lstStyle/>
        <a:p>
          <a:endParaRPr lang="ru-RU"/>
        </a:p>
      </dgm:t>
    </dgm:pt>
    <dgm:pt modelId="{335AD63C-9CEE-423E-9519-AB8C509E3262}">
      <dgm:prSet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  <a:ln w="28575">
          <a:solidFill>
            <a:schemeClr val="accent1"/>
          </a:solidFill>
        </a:ln>
      </dgm:spPr>
      <dgm:t>
        <a:bodyPr/>
        <a:lstStyle/>
        <a:p>
          <a:pPr rtl="0"/>
          <a:endParaRPr lang="ru-RU" sz="2000" i="0" dirty="0" smtClean="0">
            <a:latin typeface="+mn-lt"/>
          </a:endParaRPr>
        </a:p>
      </dgm:t>
    </dgm:pt>
    <dgm:pt modelId="{43B46416-17E0-4B4E-8C58-7A502A5E0260}" type="parTrans" cxnId="{47441125-836F-4F84-A79A-D8636495DABA}">
      <dgm:prSet/>
      <dgm:spPr/>
      <dgm:t>
        <a:bodyPr/>
        <a:lstStyle/>
        <a:p>
          <a:endParaRPr lang="ru-RU"/>
        </a:p>
      </dgm:t>
    </dgm:pt>
    <dgm:pt modelId="{6BC0E709-1DC3-4CF2-924B-A1F38E8E9B8D}" type="sibTrans" cxnId="{47441125-836F-4F84-A79A-D8636495DABA}">
      <dgm:prSet/>
      <dgm:spPr/>
      <dgm:t>
        <a:bodyPr/>
        <a:lstStyle/>
        <a:p>
          <a:endParaRPr lang="ru-RU"/>
        </a:p>
      </dgm:t>
    </dgm:pt>
    <dgm:pt modelId="{9CC5155B-B707-4C82-A6B9-66B82E539D07}" type="pres">
      <dgm:prSet presAssocID="{6EDD8CBC-27AF-43FB-BD88-E1138AB97F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4F0FCA-54CE-405F-B330-7FA48325C351}" type="pres">
      <dgm:prSet presAssocID="{4AEA587C-3476-48AC-BD12-EDEC775B7424}" presName="linNode" presStyleCnt="0"/>
      <dgm:spPr/>
    </dgm:pt>
    <dgm:pt modelId="{7079EE04-06FD-4BC0-9D73-55B041BFB644}" type="pres">
      <dgm:prSet presAssocID="{4AEA587C-3476-48AC-BD12-EDEC775B7424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F0FCF-4941-490E-A4C3-726FF825779D}" type="pres">
      <dgm:prSet presAssocID="{4AEA587C-3476-48AC-BD12-EDEC775B7424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3276F4-E137-4144-AA31-DB7D1D463C3F}" type="pres">
      <dgm:prSet presAssocID="{C421F735-9285-4737-82DA-EED79268DA0F}" presName="sp" presStyleCnt="0"/>
      <dgm:spPr/>
    </dgm:pt>
    <dgm:pt modelId="{0061FDFB-3049-413A-980C-511AD021812B}" type="pres">
      <dgm:prSet presAssocID="{335AD63C-9CEE-423E-9519-AB8C509E3262}" presName="linNode" presStyleCnt="0"/>
      <dgm:spPr/>
    </dgm:pt>
    <dgm:pt modelId="{EAB12597-EA09-4CED-8F21-7C9627425A14}" type="pres">
      <dgm:prSet presAssocID="{335AD63C-9CEE-423E-9519-AB8C509E326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08F00-E3C4-4713-814D-6ED4B9723B74}" type="pres">
      <dgm:prSet presAssocID="{335AD63C-9CEE-423E-9519-AB8C509E326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C4CEF9-1173-4508-B8A7-6D8B7D37BAC7}" type="pres">
      <dgm:prSet presAssocID="{6BC0E709-1DC3-4CF2-924B-A1F38E8E9B8D}" presName="sp" presStyleCnt="0"/>
      <dgm:spPr/>
    </dgm:pt>
    <dgm:pt modelId="{123BF9A3-A3F7-47DD-A4B2-04B35567D9F2}" type="pres">
      <dgm:prSet presAssocID="{0C45406D-B25A-4F6F-A881-1ADDE3EE6D69}" presName="linNode" presStyleCnt="0"/>
      <dgm:spPr/>
    </dgm:pt>
    <dgm:pt modelId="{BD238861-8088-4F03-8D84-F91BECADB6FB}" type="pres">
      <dgm:prSet presAssocID="{0C45406D-B25A-4F6F-A881-1ADDE3EE6D6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E2CF1-1BF4-4F11-B3F3-25B8F16D4CE6}" type="pres">
      <dgm:prSet presAssocID="{0C45406D-B25A-4F6F-A881-1ADDE3EE6D69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7DD8EB-9392-48C3-B414-C38859FB822F}" type="pres">
      <dgm:prSet presAssocID="{607B4A68-C4F1-4E39-8705-45C7ABE1731E}" presName="sp" presStyleCnt="0"/>
      <dgm:spPr/>
    </dgm:pt>
    <dgm:pt modelId="{D5FD1C8E-E52D-4E6B-AE44-A32315D9E660}" type="pres">
      <dgm:prSet presAssocID="{DA644D48-D288-4C14-843A-DED0E0EAE113}" presName="linNode" presStyleCnt="0"/>
      <dgm:spPr/>
    </dgm:pt>
    <dgm:pt modelId="{2D617B21-31BB-464C-BE3A-8823CF7AF2F4}" type="pres">
      <dgm:prSet presAssocID="{DA644D48-D288-4C14-843A-DED0E0EAE113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DA077-B67F-471E-856E-D2E614E2009B}" type="pres">
      <dgm:prSet presAssocID="{DA644D48-D288-4C14-843A-DED0E0EAE113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0F225-6082-427B-B276-439A07215B61}" type="pres">
      <dgm:prSet presAssocID="{1BE152A7-89F6-4614-8579-BBFCC538DFD1}" presName="sp" presStyleCnt="0"/>
      <dgm:spPr/>
    </dgm:pt>
    <dgm:pt modelId="{029A6C12-621E-48EB-BCAE-30EB661E600F}" type="pres">
      <dgm:prSet presAssocID="{E5A45CAC-812C-4488-B556-EAE7EB42C956}" presName="linNode" presStyleCnt="0"/>
      <dgm:spPr/>
    </dgm:pt>
    <dgm:pt modelId="{B028D167-D641-41E7-B0B3-3EC2235F66FB}" type="pres">
      <dgm:prSet presAssocID="{E5A45CAC-812C-4488-B556-EAE7EB42C956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42A5B-C25B-4F91-9591-F9CD7B1F0B91}" type="pres">
      <dgm:prSet presAssocID="{E5A45CAC-812C-4488-B556-EAE7EB42C956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BC5069-48D3-4CFE-9946-A88FE130A6D3}" type="presOf" srcId="{642A961E-6CDD-443B-A6BC-55223C3C1B67}" destId="{F4C08F00-E3C4-4713-814D-6ED4B9723B74}" srcOrd="0" destOrd="0" presId="urn:microsoft.com/office/officeart/2005/8/layout/vList5"/>
    <dgm:cxn modelId="{93760B09-8F71-4603-AEB5-89DBBCD88C34}" type="presOf" srcId="{335AD63C-9CEE-423E-9519-AB8C509E3262}" destId="{EAB12597-EA09-4CED-8F21-7C9627425A14}" srcOrd="0" destOrd="0" presId="urn:microsoft.com/office/officeart/2005/8/layout/vList5"/>
    <dgm:cxn modelId="{E1FB96B8-7ED2-4B15-99E3-553220E73574}" type="presOf" srcId="{DA644D48-D288-4C14-843A-DED0E0EAE113}" destId="{2D617B21-31BB-464C-BE3A-8823CF7AF2F4}" srcOrd="0" destOrd="0" presId="urn:microsoft.com/office/officeart/2005/8/layout/vList5"/>
    <dgm:cxn modelId="{C0890787-956C-4349-88BE-1D97716FF18C}" srcId="{4AEA587C-3476-48AC-BD12-EDEC775B7424}" destId="{19A6BC9B-9102-43A6-86AF-896E20C79284}" srcOrd="0" destOrd="0" parTransId="{9774E12D-CF26-4661-AAC1-5066F4631DCC}" sibTransId="{CCE171FE-EAB0-43C3-950E-46B79E0B1583}"/>
    <dgm:cxn modelId="{B28AB176-9618-46BC-8B72-8D8740E8DD29}" type="presOf" srcId="{53396A5F-BA5B-4015-8FCD-F016EAE6AE39}" destId="{5D8DA077-B67F-471E-856E-D2E614E2009B}" srcOrd="0" destOrd="0" presId="urn:microsoft.com/office/officeart/2005/8/layout/vList5"/>
    <dgm:cxn modelId="{77CA6C6D-B03A-48C7-8904-0E85F1469411}" srcId="{6EDD8CBC-27AF-43FB-BD88-E1138AB97FF7}" destId="{DA644D48-D288-4C14-843A-DED0E0EAE113}" srcOrd="3" destOrd="0" parTransId="{57183E8A-D54A-471C-B742-51079173E2CE}" sibTransId="{1BE152A7-89F6-4614-8579-BBFCC538DFD1}"/>
    <dgm:cxn modelId="{C3FB16E5-3957-4688-B1AF-ABE0FC03E7CE}" srcId="{6EDD8CBC-27AF-43FB-BD88-E1138AB97FF7}" destId="{0C45406D-B25A-4F6F-A881-1ADDE3EE6D69}" srcOrd="2" destOrd="0" parTransId="{B949B410-327B-42A8-B850-76CE5BCEB42E}" sibTransId="{607B4A68-C4F1-4E39-8705-45C7ABE1731E}"/>
    <dgm:cxn modelId="{E4EB598E-4715-43F2-B63D-676B89E97A55}" type="presOf" srcId="{6EDD8CBC-27AF-43FB-BD88-E1138AB97FF7}" destId="{9CC5155B-B707-4C82-A6B9-66B82E539D07}" srcOrd="0" destOrd="0" presId="urn:microsoft.com/office/officeart/2005/8/layout/vList5"/>
    <dgm:cxn modelId="{DB151BD2-ECE4-4A2D-969D-4F3FA2236A2F}" srcId="{E5A45CAC-812C-4488-B556-EAE7EB42C956}" destId="{C328669F-A4E0-4A24-9AC9-1486393F4D77}" srcOrd="0" destOrd="0" parTransId="{428D5354-5E2D-4D23-A0B3-9F3E38F855E4}" sibTransId="{72D091CD-3918-4CC6-A35B-3DE40F74E1AA}"/>
    <dgm:cxn modelId="{E893DA85-67B3-45D9-B212-BB785E6475B8}" type="presOf" srcId="{CA3E4EF4-4029-4943-BCB8-B5A0CCA5963E}" destId="{D53E2CF1-1BF4-4F11-B3F3-25B8F16D4CE6}" srcOrd="0" destOrd="0" presId="urn:microsoft.com/office/officeart/2005/8/layout/vList5"/>
    <dgm:cxn modelId="{AB448A0F-7F63-458D-9726-5D224B6BA177}" type="presOf" srcId="{4AEA587C-3476-48AC-BD12-EDEC775B7424}" destId="{7079EE04-06FD-4BC0-9D73-55B041BFB644}" srcOrd="0" destOrd="0" presId="urn:microsoft.com/office/officeart/2005/8/layout/vList5"/>
    <dgm:cxn modelId="{47441125-836F-4F84-A79A-D8636495DABA}" srcId="{6EDD8CBC-27AF-43FB-BD88-E1138AB97FF7}" destId="{335AD63C-9CEE-423E-9519-AB8C509E3262}" srcOrd="1" destOrd="0" parTransId="{43B46416-17E0-4B4E-8C58-7A502A5E0260}" sibTransId="{6BC0E709-1DC3-4CF2-924B-A1F38E8E9B8D}"/>
    <dgm:cxn modelId="{8CD004CA-0CE9-402C-8E1E-9988E819B37C}" srcId="{335AD63C-9CEE-423E-9519-AB8C509E3262}" destId="{642A961E-6CDD-443B-A6BC-55223C3C1B67}" srcOrd="0" destOrd="0" parTransId="{A25665DD-268D-4AB6-924D-16BDA1FA36CC}" sibTransId="{D1A92B81-E22B-41D2-87E7-6541DE68FA0D}"/>
    <dgm:cxn modelId="{7BAB8C96-F0E5-480D-AB47-721634C269CE}" type="presOf" srcId="{19A6BC9B-9102-43A6-86AF-896E20C79284}" destId="{9ECF0FCF-4941-490E-A4C3-726FF825779D}" srcOrd="0" destOrd="0" presId="urn:microsoft.com/office/officeart/2005/8/layout/vList5"/>
    <dgm:cxn modelId="{60BFA016-9EBD-41E8-AB83-2F306CD088E3}" srcId="{6EDD8CBC-27AF-43FB-BD88-E1138AB97FF7}" destId="{4AEA587C-3476-48AC-BD12-EDEC775B7424}" srcOrd="0" destOrd="0" parTransId="{DD14096D-3031-4CF9-B68D-81D9A8289F7D}" sibTransId="{C421F735-9285-4737-82DA-EED79268DA0F}"/>
    <dgm:cxn modelId="{A23196E5-F582-4D9D-B960-953AD89809F1}" type="presOf" srcId="{C328669F-A4E0-4A24-9AC9-1486393F4D77}" destId="{BD942A5B-C25B-4F91-9591-F9CD7B1F0B91}" srcOrd="0" destOrd="0" presId="urn:microsoft.com/office/officeart/2005/8/layout/vList5"/>
    <dgm:cxn modelId="{D3B217C6-633A-4F90-96BB-E2E6B818B12D}" srcId="{6EDD8CBC-27AF-43FB-BD88-E1138AB97FF7}" destId="{E5A45CAC-812C-4488-B556-EAE7EB42C956}" srcOrd="4" destOrd="0" parTransId="{9B5B0860-5B09-464E-B53D-BBFFB4BD886A}" sibTransId="{055B1EBB-55F2-48E7-B292-A0FC85BCE329}"/>
    <dgm:cxn modelId="{1B958993-FD2E-4903-AA07-11DE555458DB}" srcId="{0C45406D-B25A-4F6F-A881-1ADDE3EE6D69}" destId="{CA3E4EF4-4029-4943-BCB8-B5A0CCA5963E}" srcOrd="0" destOrd="0" parTransId="{225BE649-2A6C-4BD2-BB82-787FC1F4B9F4}" sibTransId="{7C56768E-5EC1-4DED-8F15-83907CC0CE3E}"/>
    <dgm:cxn modelId="{8687449C-17EE-4590-A687-BEE674ADDB87}" type="presOf" srcId="{0C45406D-B25A-4F6F-A881-1ADDE3EE6D69}" destId="{BD238861-8088-4F03-8D84-F91BECADB6FB}" srcOrd="0" destOrd="0" presId="urn:microsoft.com/office/officeart/2005/8/layout/vList5"/>
    <dgm:cxn modelId="{5318601A-28A4-427B-A1BB-D3FE3F98611C}" srcId="{DA644D48-D288-4C14-843A-DED0E0EAE113}" destId="{53396A5F-BA5B-4015-8FCD-F016EAE6AE39}" srcOrd="0" destOrd="0" parTransId="{87957A09-3E6F-4075-9580-F11CAF7C2357}" sibTransId="{B5217C86-49D6-4CE3-A75E-AB2031EF2536}"/>
    <dgm:cxn modelId="{AA4E0626-85FC-4C14-9580-C76B906E3141}" type="presOf" srcId="{E5A45CAC-812C-4488-B556-EAE7EB42C956}" destId="{B028D167-D641-41E7-B0B3-3EC2235F66FB}" srcOrd="0" destOrd="0" presId="urn:microsoft.com/office/officeart/2005/8/layout/vList5"/>
    <dgm:cxn modelId="{3DC20883-E27D-4D67-BEA1-3F583D897BAC}" type="presParOf" srcId="{9CC5155B-B707-4C82-A6B9-66B82E539D07}" destId="{FB4F0FCA-54CE-405F-B330-7FA48325C351}" srcOrd="0" destOrd="0" presId="urn:microsoft.com/office/officeart/2005/8/layout/vList5"/>
    <dgm:cxn modelId="{1F35CF60-0BF0-4ECE-83CF-E935C9C6573C}" type="presParOf" srcId="{FB4F0FCA-54CE-405F-B330-7FA48325C351}" destId="{7079EE04-06FD-4BC0-9D73-55B041BFB644}" srcOrd="0" destOrd="0" presId="urn:microsoft.com/office/officeart/2005/8/layout/vList5"/>
    <dgm:cxn modelId="{917E0A23-40D0-4373-839F-63DE966EAF2F}" type="presParOf" srcId="{FB4F0FCA-54CE-405F-B330-7FA48325C351}" destId="{9ECF0FCF-4941-490E-A4C3-726FF825779D}" srcOrd="1" destOrd="0" presId="urn:microsoft.com/office/officeart/2005/8/layout/vList5"/>
    <dgm:cxn modelId="{CFDF30C4-E7D0-4C5D-A3C4-379E4FDBECCF}" type="presParOf" srcId="{9CC5155B-B707-4C82-A6B9-66B82E539D07}" destId="{5D3276F4-E137-4144-AA31-DB7D1D463C3F}" srcOrd="1" destOrd="0" presId="urn:microsoft.com/office/officeart/2005/8/layout/vList5"/>
    <dgm:cxn modelId="{B4433257-F109-4334-8F6A-C7E4C0B6DD9C}" type="presParOf" srcId="{9CC5155B-B707-4C82-A6B9-66B82E539D07}" destId="{0061FDFB-3049-413A-980C-511AD021812B}" srcOrd="2" destOrd="0" presId="urn:microsoft.com/office/officeart/2005/8/layout/vList5"/>
    <dgm:cxn modelId="{2B06CA5F-5A34-40AD-99E5-2E0E0566F782}" type="presParOf" srcId="{0061FDFB-3049-413A-980C-511AD021812B}" destId="{EAB12597-EA09-4CED-8F21-7C9627425A14}" srcOrd="0" destOrd="0" presId="urn:microsoft.com/office/officeart/2005/8/layout/vList5"/>
    <dgm:cxn modelId="{23B2A70E-090A-45CA-BF00-1042EBD776A6}" type="presParOf" srcId="{0061FDFB-3049-413A-980C-511AD021812B}" destId="{F4C08F00-E3C4-4713-814D-6ED4B9723B74}" srcOrd="1" destOrd="0" presId="urn:microsoft.com/office/officeart/2005/8/layout/vList5"/>
    <dgm:cxn modelId="{B51C70E6-F96E-4016-9DB9-97601A8C1795}" type="presParOf" srcId="{9CC5155B-B707-4C82-A6B9-66B82E539D07}" destId="{92C4CEF9-1173-4508-B8A7-6D8B7D37BAC7}" srcOrd="3" destOrd="0" presId="urn:microsoft.com/office/officeart/2005/8/layout/vList5"/>
    <dgm:cxn modelId="{529A0182-0D7B-49B8-83FF-26B4B8DE3C48}" type="presParOf" srcId="{9CC5155B-B707-4C82-A6B9-66B82E539D07}" destId="{123BF9A3-A3F7-47DD-A4B2-04B35567D9F2}" srcOrd="4" destOrd="0" presId="urn:microsoft.com/office/officeart/2005/8/layout/vList5"/>
    <dgm:cxn modelId="{E74027EE-AA28-41E1-8767-550F51F5D1D4}" type="presParOf" srcId="{123BF9A3-A3F7-47DD-A4B2-04B35567D9F2}" destId="{BD238861-8088-4F03-8D84-F91BECADB6FB}" srcOrd="0" destOrd="0" presId="urn:microsoft.com/office/officeart/2005/8/layout/vList5"/>
    <dgm:cxn modelId="{3D23C16A-AED7-4A1F-9A01-916250B0DA49}" type="presParOf" srcId="{123BF9A3-A3F7-47DD-A4B2-04B35567D9F2}" destId="{D53E2CF1-1BF4-4F11-B3F3-25B8F16D4CE6}" srcOrd="1" destOrd="0" presId="urn:microsoft.com/office/officeart/2005/8/layout/vList5"/>
    <dgm:cxn modelId="{11851E52-8DB6-40E2-BA54-E0CAD6296249}" type="presParOf" srcId="{9CC5155B-B707-4C82-A6B9-66B82E539D07}" destId="{367DD8EB-9392-48C3-B414-C38859FB822F}" srcOrd="5" destOrd="0" presId="urn:microsoft.com/office/officeart/2005/8/layout/vList5"/>
    <dgm:cxn modelId="{6C900E90-02C7-4697-A232-406CACD67690}" type="presParOf" srcId="{9CC5155B-B707-4C82-A6B9-66B82E539D07}" destId="{D5FD1C8E-E52D-4E6B-AE44-A32315D9E660}" srcOrd="6" destOrd="0" presId="urn:microsoft.com/office/officeart/2005/8/layout/vList5"/>
    <dgm:cxn modelId="{6FA936AF-EC09-4B80-B1CE-D82DFEEFD295}" type="presParOf" srcId="{D5FD1C8E-E52D-4E6B-AE44-A32315D9E660}" destId="{2D617B21-31BB-464C-BE3A-8823CF7AF2F4}" srcOrd="0" destOrd="0" presId="urn:microsoft.com/office/officeart/2005/8/layout/vList5"/>
    <dgm:cxn modelId="{65C468CF-82A7-41DE-9153-E4C99FEDDAA8}" type="presParOf" srcId="{D5FD1C8E-E52D-4E6B-AE44-A32315D9E660}" destId="{5D8DA077-B67F-471E-856E-D2E614E2009B}" srcOrd="1" destOrd="0" presId="urn:microsoft.com/office/officeart/2005/8/layout/vList5"/>
    <dgm:cxn modelId="{4F86C294-33DA-42BE-843E-6A8FEE7D5DFB}" type="presParOf" srcId="{9CC5155B-B707-4C82-A6B9-66B82E539D07}" destId="{D1D0F225-6082-427B-B276-439A07215B61}" srcOrd="7" destOrd="0" presId="urn:microsoft.com/office/officeart/2005/8/layout/vList5"/>
    <dgm:cxn modelId="{4DEB7243-731D-45C3-8C42-87457BFF133B}" type="presParOf" srcId="{9CC5155B-B707-4C82-A6B9-66B82E539D07}" destId="{029A6C12-621E-48EB-BCAE-30EB661E600F}" srcOrd="8" destOrd="0" presId="urn:microsoft.com/office/officeart/2005/8/layout/vList5"/>
    <dgm:cxn modelId="{35248F7E-80C3-4C68-8ACF-0F190FEF972C}" type="presParOf" srcId="{029A6C12-621E-48EB-BCAE-30EB661E600F}" destId="{B028D167-D641-41E7-B0B3-3EC2235F66FB}" srcOrd="0" destOrd="0" presId="urn:microsoft.com/office/officeart/2005/8/layout/vList5"/>
    <dgm:cxn modelId="{A745BCB6-0F02-4E19-A0B5-99DAF737FDA5}" type="presParOf" srcId="{029A6C12-621E-48EB-BCAE-30EB661E600F}" destId="{BD942A5B-C25B-4F91-9591-F9CD7B1F0B91}" srcOrd="1" destOrd="0" presId="urn:microsoft.com/office/officeart/2005/8/layout/vList5"/>
  </dgm:cxnLst>
  <dgm:bg/>
  <dgm:whole/>
  <dgm:extLst>
    <a:ext uri="http://schemas.microsoft.com/office/drawing/2008/diagram"/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3214EE-2238-46CE-A1A8-9F9E2144316D}" type="doc">
      <dgm:prSet loTypeId="urn:microsoft.com/office/officeart/2005/8/layout/radial5" loCatId="relationship" qsTypeId="urn:microsoft.com/office/officeart/2005/8/quickstyle/simple1#1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3BFFB95-F9F3-4244-9D63-29366264285A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12FB6E95-FC53-4CF8-A9D3-DD9E520B22B8}" type="parTrans" cxnId="{296E64DB-1083-4862-908C-9FF8866AB81B}">
      <dgm:prSet/>
      <dgm:spPr/>
      <dgm:t>
        <a:bodyPr/>
        <a:lstStyle/>
        <a:p>
          <a:endParaRPr lang="ru-RU"/>
        </a:p>
      </dgm:t>
    </dgm:pt>
    <dgm:pt modelId="{8B7BFDC4-C0AD-44C1-BBE4-5D9C2867A50D}" type="sibTrans" cxnId="{296E64DB-1083-4862-908C-9FF8866AB81B}">
      <dgm:prSet/>
      <dgm:spPr/>
      <dgm:t>
        <a:bodyPr/>
        <a:lstStyle/>
        <a:p>
          <a:endParaRPr lang="ru-RU"/>
        </a:p>
      </dgm:t>
    </dgm:pt>
    <dgm:pt modelId="{21EA2232-7940-475C-9A06-CC9A6740ED1C}">
      <dgm:prSet phldrT="[Текст]" custT="1"/>
      <dgm:spPr/>
      <dgm:t>
        <a:bodyPr lIns="0" tIns="0" rIns="0" bIns="0"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Производство и импорт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2566DF13-F633-4EE0-9D29-B148F6ABB227}" type="parTrans" cxnId="{6305ECD5-8C5F-4933-A520-49ED4C5BF09E}">
      <dgm:prSet/>
      <dgm:spPr/>
      <dgm:t>
        <a:bodyPr/>
        <a:lstStyle/>
        <a:p>
          <a:endParaRPr lang="ru-RU"/>
        </a:p>
      </dgm:t>
    </dgm:pt>
    <dgm:pt modelId="{CFC048BD-9BB4-488D-B96A-9C21AD673554}" type="sibTrans" cxnId="{6305ECD5-8C5F-4933-A520-49ED4C5BF09E}">
      <dgm:prSet/>
      <dgm:spPr/>
      <dgm:t>
        <a:bodyPr/>
        <a:lstStyle/>
        <a:p>
          <a:endParaRPr lang="ru-RU"/>
        </a:p>
      </dgm:t>
    </dgm:pt>
    <dgm:pt modelId="{993A3D63-3359-42FB-B946-0ABC6D6E8E46}">
      <dgm:prSet phldrT="[Текст]" custT="1"/>
      <dgm:spPr/>
      <dgm:t>
        <a:bodyPr lIns="0" tIns="0" rIns="0" bIns="0"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Качество жизни населения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6FC240E5-F911-403F-96B3-B627443A2E11}" type="parTrans" cxnId="{6A1FAEA0-FF7A-4702-B669-B436FFBD5BF9}">
      <dgm:prSet/>
      <dgm:spPr/>
      <dgm:t>
        <a:bodyPr/>
        <a:lstStyle/>
        <a:p>
          <a:endParaRPr lang="ru-RU"/>
        </a:p>
      </dgm:t>
    </dgm:pt>
    <dgm:pt modelId="{60EF0979-5D4F-4647-B6C6-BF9A7E91E848}" type="sibTrans" cxnId="{6A1FAEA0-FF7A-4702-B669-B436FFBD5BF9}">
      <dgm:prSet/>
      <dgm:spPr/>
      <dgm:t>
        <a:bodyPr/>
        <a:lstStyle/>
        <a:p>
          <a:endParaRPr lang="ru-RU"/>
        </a:p>
      </dgm:t>
    </dgm:pt>
    <dgm:pt modelId="{3986AE53-A5B0-4C3D-9603-AF7ECE92AAD3}">
      <dgm:prSet phldrT="[Текст]" custT="1"/>
      <dgm:spPr/>
      <dgm:t>
        <a:bodyPr lIns="0" tIns="0" rIns="0" bIns="0"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Стратегия сети и качество СТМ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21F5FE3E-63DD-4D74-AE87-3DD3CEDFAB39}" type="parTrans" cxnId="{622397E0-ED73-4420-885A-BEE73BDAC1B0}">
      <dgm:prSet/>
      <dgm:spPr/>
      <dgm:t>
        <a:bodyPr/>
        <a:lstStyle/>
        <a:p>
          <a:endParaRPr lang="ru-RU"/>
        </a:p>
      </dgm:t>
    </dgm:pt>
    <dgm:pt modelId="{FECBA1CB-8BD9-4E06-90C6-25901E88AEEB}" type="sibTrans" cxnId="{622397E0-ED73-4420-885A-BEE73BDAC1B0}">
      <dgm:prSet/>
      <dgm:spPr/>
      <dgm:t>
        <a:bodyPr/>
        <a:lstStyle/>
        <a:p>
          <a:endParaRPr lang="ru-RU"/>
        </a:p>
      </dgm:t>
    </dgm:pt>
    <dgm:pt modelId="{F11DB8F7-1C72-4EB0-AC66-698A9B1F0944}">
      <dgm:prSet phldrT="[Текст]" custT="1"/>
      <dgm:spPr/>
      <dgm:t>
        <a:bodyPr lIns="0" tIns="0" rIns="0" bIns="0"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Мировая экономика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0B931FFE-ACAC-492E-8854-77FF4A5777A8}" type="parTrans" cxnId="{061C1BD0-9B09-4CC9-8608-F6630BAB39F7}">
      <dgm:prSet/>
      <dgm:spPr/>
      <dgm:t>
        <a:bodyPr/>
        <a:lstStyle/>
        <a:p>
          <a:endParaRPr lang="ru-RU"/>
        </a:p>
      </dgm:t>
    </dgm:pt>
    <dgm:pt modelId="{B3EA57C8-CE59-47C1-88EA-B85DE0D0E802}" type="sibTrans" cxnId="{061C1BD0-9B09-4CC9-8608-F6630BAB39F7}">
      <dgm:prSet/>
      <dgm:spPr/>
      <dgm:t>
        <a:bodyPr/>
        <a:lstStyle/>
        <a:p>
          <a:endParaRPr lang="ru-RU"/>
        </a:p>
      </dgm:t>
    </dgm:pt>
    <dgm:pt modelId="{C3B2DFCA-AB5F-40AC-96BB-9A6C5BF86872}">
      <dgm:prSet phldrT="[Текст]" custT="1"/>
      <dgm:spPr/>
      <dgm:t>
        <a:bodyPr lIns="0" tIns="0" rIns="0" bIns="0"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Региональные ограничения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03432B71-AB8E-46F3-91E0-68FF18EA3520}" type="parTrans" cxnId="{511CB57C-1C5C-44CF-B729-87E01258EC11}">
      <dgm:prSet/>
      <dgm:spPr/>
      <dgm:t>
        <a:bodyPr/>
        <a:lstStyle/>
        <a:p>
          <a:endParaRPr lang="ru-RU"/>
        </a:p>
      </dgm:t>
    </dgm:pt>
    <dgm:pt modelId="{EC7E4CDE-08F2-4F86-8762-890F9DF594E0}" type="sibTrans" cxnId="{511CB57C-1C5C-44CF-B729-87E01258EC11}">
      <dgm:prSet/>
      <dgm:spPr/>
      <dgm:t>
        <a:bodyPr/>
        <a:lstStyle/>
        <a:p>
          <a:endParaRPr lang="ru-RU"/>
        </a:p>
      </dgm:t>
    </dgm:pt>
    <dgm:pt modelId="{6D5AF736-B70F-4210-9847-5079096F83CC}">
      <dgm:prSet phldrT="[Текст]" custT="1"/>
      <dgm:spPr/>
      <dgm:t>
        <a:bodyPr lIns="0" tIns="0" rIns="0" bIns="0"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Уровень консолидации торговли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41C39605-649F-4676-BA45-4569E147DA24}" type="parTrans" cxnId="{84023352-09B1-4FD7-8FA0-DA49DE07223D}">
      <dgm:prSet/>
      <dgm:spPr/>
      <dgm:t>
        <a:bodyPr/>
        <a:lstStyle/>
        <a:p>
          <a:endParaRPr lang="ru-RU"/>
        </a:p>
      </dgm:t>
    </dgm:pt>
    <dgm:pt modelId="{BAD1C8BB-053F-45CE-8AD9-FC4EE5FE4891}" type="sibTrans" cxnId="{84023352-09B1-4FD7-8FA0-DA49DE07223D}">
      <dgm:prSet/>
      <dgm:spPr/>
      <dgm:t>
        <a:bodyPr/>
        <a:lstStyle/>
        <a:p>
          <a:endParaRPr lang="ru-RU"/>
        </a:p>
      </dgm:t>
    </dgm:pt>
    <dgm:pt modelId="{D4C5A31E-0A4B-4399-88ED-65800B4FDD1B}" type="pres">
      <dgm:prSet presAssocID="{1B3214EE-2238-46CE-A1A8-9F9E2144316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B67CC0-37EA-4CEB-9264-D1B43ED09A67}" type="pres">
      <dgm:prSet presAssocID="{F3BFFB95-F9F3-4244-9D63-29366264285A}" presName="centerShape" presStyleLbl="node0" presStyleIdx="0" presStyleCnt="1" custScaleX="223715" custScaleY="165982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444EE18A-3217-4DC9-B6E3-637C4148D43B}" type="pres">
      <dgm:prSet presAssocID="{41C39605-649F-4676-BA45-4569E147DA24}" presName="parTrans" presStyleLbl="sibTrans2D1" presStyleIdx="0" presStyleCnt="6" custAng="10800000"/>
      <dgm:spPr/>
      <dgm:t>
        <a:bodyPr/>
        <a:lstStyle/>
        <a:p>
          <a:endParaRPr lang="ru-RU"/>
        </a:p>
      </dgm:t>
    </dgm:pt>
    <dgm:pt modelId="{F112B254-0E19-48D9-BEA0-7FB1E0A9C413}" type="pres">
      <dgm:prSet presAssocID="{41C39605-649F-4676-BA45-4569E147DA24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85F81EE-9253-4CB9-8490-2938DBC1E780}" type="pres">
      <dgm:prSet presAssocID="{6D5AF736-B70F-4210-9847-5079096F83CC}" presName="node" presStyleLbl="node1" presStyleIdx="0" presStyleCnt="6" custScaleX="144321" custScaleY="77108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ru-RU"/>
        </a:p>
      </dgm:t>
    </dgm:pt>
    <dgm:pt modelId="{C5BF5F66-6F8A-4B49-8B89-E700700DBC27}" type="pres">
      <dgm:prSet presAssocID="{2566DF13-F633-4EE0-9D29-B148F6ABB227}" presName="parTrans" presStyleLbl="sibTrans2D1" presStyleIdx="1" presStyleCnt="6" custAng="10800000"/>
      <dgm:spPr/>
      <dgm:t>
        <a:bodyPr/>
        <a:lstStyle/>
        <a:p>
          <a:endParaRPr lang="ru-RU"/>
        </a:p>
      </dgm:t>
    </dgm:pt>
    <dgm:pt modelId="{253AD71D-612C-4886-9DFF-AAAC59972A02}" type="pres">
      <dgm:prSet presAssocID="{2566DF13-F633-4EE0-9D29-B148F6ABB22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3BF8675F-55A3-4DDB-BC22-40458FA4C684}" type="pres">
      <dgm:prSet presAssocID="{21EA2232-7940-475C-9A06-CC9A6740ED1C}" presName="node" presStyleLbl="node1" presStyleIdx="1" presStyleCnt="6" custScaleX="144321" custScaleY="77108" custRadScaleRad="128680" custRadScaleInc="37878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ru-RU"/>
        </a:p>
      </dgm:t>
    </dgm:pt>
    <dgm:pt modelId="{1D7002FB-85D8-49DA-8DF3-8DC0F800A454}" type="pres">
      <dgm:prSet presAssocID="{6FC240E5-F911-403F-96B3-B627443A2E11}" presName="parTrans" presStyleLbl="sibTrans2D1" presStyleIdx="2" presStyleCnt="6" custAng="10800000"/>
      <dgm:spPr/>
      <dgm:t>
        <a:bodyPr/>
        <a:lstStyle/>
        <a:p>
          <a:endParaRPr lang="ru-RU"/>
        </a:p>
      </dgm:t>
    </dgm:pt>
    <dgm:pt modelId="{A4FD1E31-12C3-44C1-9F85-7DC805A6CE5A}" type="pres">
      <dgm:prSet presAssocID="{6FC240E5-F911-403F-96B3-B627443A2E11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49AEDE94-7293-48D9-85DE-F20217D9F020}" type="pres">
      <dgm:prSet presAssocID="{993A3D63-3359-42FB-B946-0ABC6D6E8E46}" presName="node" presStyleLbl="node1" presStyleIdx="2" presStyleCnt="6" custScaleX="144321" custScaleY="77108" custRadScaleRad="128680" custRadScaleInc="-37878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ru-RU"/>
        </a:p>
      </dgm:t>
    </dgm:pt>
    <dgm:pt modelId="{3DEAA6AB-9992-4691-8DD5-2512DA9C6FFB}" type="pres">
      <dgm:prSet presAssocID="{0B931FFE-ACAC-492E-8854-77FF4A5777A8}" presName="parTrans" presStyleLbl="sibTrans2D1" presStyleIdx="3" presStyleCnt="6" custAng="10800000"/>
      <dgm:spPr/>
      <dgm:t>
        <a:bodyPr/>
        <a:lstStyle/>
        <a:p>
          <a:endParaRPr lang="ru-RU"/>
        </a:p>
      </dgm:t>
    </dgm:pt>
    <dgm:pt modelId="{70033ACE-F816-4941-9DA7-E4B1C0B7E6B4}" type="pres">
      <dgm:prSet presAssocID="{0B931FFE-ACAC-492E-8854-77FF4A5777A8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446B6D4-8634-4A56-8FBA-B283C16A9B5A}" type="pres">
      <dgm:prSet presAssocID="{F11DB8F7-1C72-4EB0-AC66-698A9B1F0944}" presName="node" presStyleLbl="node1" presStyleIdx="3" presStyleCnt="6" custScaleX="144321" custScaleY="77108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ru-RU"/>
        </a:p>
      </dgm:t>
    </dgm:pt>
    <dgm:pt modelId="{22FF63C1-5CCC-456D-834E-6D9634EBBD24}" type="pres">
      <dgm:prSet presAssocID="{03432B71-AB8E-46F3-91E0-68FF18EA3520}" presName="parTrans" presStyleLbl="sibTrans2D1" presStyleIdx="4" presStyleCnt="6" custAng="10800000"/>
      <dgm:spPr/>
      <dgm:t>
        <a:bodyPr/>
        <a:lstStyle/>
        <a:p>
          <a:endParaRPr lang="ru-RU"/>
        </a:p>
      </dgm:t>
    </dgm:pt>
    <dgm:pt modelId="{FE3DE39D-E64D-4D7E-AEED-4487AE4892B4}" type="pres">
      <dgm:prSet presAssocID="{03432B71-AB8E-46F3-91E0-68FF18EA352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151702C3-B3CC-4AFF-8459-F088D3F90006}" type="pres">
      <dgm:prSet presAssocID="{C3B2DFCA-AB5F-40AC-96BB-9A6C5BF86872}" presName="node" presStyleLbl="node1" presStyleIdx="4" presStyleCnt="6" custScaleX="144321" custScaleY="77108" custRadScaleRad="128680" custRadScaleInc="37878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ru-RU"/>
        </a:p>
      </dgm:t>
    </dgm:pt>
    <dgm:pt modelId="{6840D181-C0F6-4644-9F9C-16F696F50B8B}" type="pres">
      <dgm:prSet presAssocID="{21F5FE3E-63DD-4D74-AE87-3DD3CEDFAB39}" presName="parTrans" presStyleLbl="sibTrans2D1" presStyleIdx="5" presStyleCnt="6" custAng="10800000"/>
      <dgm:spPr/>
      <dgm:t>
        <a:bodyPr/>
        <a:lstStyle/>
        <a:p>
          <a:endParaRPr lang="ru-RU"/>
        </a:p>
      </dgm:t>
    </dgm:pt>
    <dgm:pt modelId="{BAD512E7-4BA3-410C-87FF-FF2C17B48601}" type="pres">
      <dgm:prSet presAssocID="{21F5FE3E-63DD-4D74-AE87-3DD3CEDFAB39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F0C55B6F-ADF7-4887-8C7D-E437AE50BD3A}" type="pres">
      <dgm:prSet presAssocID="{3986AE53-A5B0-4C3D-9603-AF7ECE92AAD3}" presName="node" presStyleLbl="node1" presStyleIdx="5" presStyleCnt="6" custScaleX="144321" custScaleY="77108" custRadScaleRad="128680" custRadScaleInc="-37878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ru-RU"/>
        </a:p>
      </dgm:t>
    </dgm:pt>
  </dgm:ptLst>
  <dgm:cxnLst>
    <dgm:cxn modelId="{CD73E208-F44F-431B-BD40-2AF3A2DBB1E5}" type="presOf" srcId="{C3B2DFCA-AB5F-40AC-96BB-9A6C5BF86872}" destId="{151702C3-B3CC-4AFF-8459-F088D3F90006}" srcOrd="0" destOrd="0" presId="urn:microsoft.com/office/officeart/2005/8/layout/radial5"/>
    <dgm:cxn modelId="{67E273A2-3440-4310-B412-A091FF4B8CDB}" type="presOf" srcId="{1B3214EE-2238-46CE-A1A8-9F9E2144316D}" destId="{D4C5A31E-0A4B-4399-88ED-65800B4FDD1B}" srcOrd="0" destOrd="0" presId="urn:microsoft.com/office/officeart/2005/8/layout/radial5"/>
    <dgm:cxn modelId="{061C1BD0-9B09-4CC9-8608-F6630BAB39F7}" srcId="{F3BFFB95-F9F3-4244-9D63-29366264285A}" destId="{F11DB8F7-1C72-4EB0-AC66-698A9B1F0944}" srcOrd="3" destOrd="0" parTransId="{0B931FFE-ACAC-492E-8854-77FF4A5777A8}" sibTransId="{B3EA57C8-CE59-47C1-88EA-B85DE0D0E802}"/>
    <dgm:cxn modelId="{9DA6EBE4-6674-400A-8030-BFF4368A1269}" type="presOf" srcId="{21EA2232-7940-475C-9A06-CC9A6740ED1C}" destId="{3BF8675F-55A3-4DDB-BC22-40458FA4C684}" srcOrd="0" destOrd="0" presId="urn:microsoft.com/office/officeart/2005/8/layout/radial5"/>
    <dgm:cxn modelId="{EF658859-2AB1-4EFE-A073-150D96489FB5}" type="presOf" srcId="{03432B71-AB8E-46F3-91E0-68FF18EA3520}" destId="{FE3DE39D-E64D-4D7E-AEED-4487AE4892B4}" srcOrd="1" destOrd="0" presId="urn:microsoft.com/office/officeart/2005/8/layout/radial5"/>
    <dgm:cxn modelId="{C94A42E3-2FEA-4B1C-B469-2B94EE1D4E0B}" type="presOf" srcId="{993A3D63-3359-42FB-B946-0ABC6D6E8E46}" destId="{49AEDE94-7293-48D9-85DE-F20217D9F020}" srcOrd="0" destOrd="0" presId="urn:microsoft.com/office/officeart/2005/8/layout/radial5"/>
    <dgm:cxn modelId="{A3DF167F-7524-4D0C-9774-6001E800C905}" type="presOf" srcId="{0B931FFE-ACAC-492E-8854-77FF4A5777A8}" destId="{70033ACE-F816-4941-9DA7-E4B1C0B7E6B4}" srcOrd="1" destOrd="0" presId="urn:microsoft.com/office/officeart/2005/8/layout/radial5"/>
    <dgm:cxn modelId="{BBCAA745-B663-4F2F-A54A-9B7F9EAC2271}" type="presOf" srcId="{2566DF13-F633-4EE0-9D29-B148F6ABB227}" destId="{C5BF5F66-6F8A-4B49-8B89-E700700DBC27}" srcOrd="0" destOrd="0" presId="urn:microsoft.com/office/officeart/2005/8/layout/radial5"/>
    <dgm:cxn modelId="{F728538B-D692-45BD-97DB-843C8314524B}" type="presOf" srcId="{41C39605-649F-4676-BA45-4569E147DA24}" destId="{F112B254-0E19-48D9-BEA0-7FB1E0A9C413}" srcOrd="1" destOrd="0" presId="urn:microsoft.com/office/officeart/2005/8/layout/radial5"/>
    <dgm:cxn modelId="{6305ECD5-8C5F-4933-A520-49ED4C5BF09E}" srcId="{F3BFFB95-F9F3-4244-9D63-29366264285A}" destId="{21EA2232-7940-475C-9A06-CC9A6740ED1C}" srcOrd="1" destOrd="0" parTransId="{2566DF13-F633-4EE0-9D29-B148F6ABB227}" sibTransId="{CFC048BD-9BB4-488D-B96A-9C21AD673554}"/>
    <dgm:cxn modelId="{6EAAF42C-EA12-434A-9C21-E60EBB271295}" type="presOf" srcId="{3986AE53-A5B0-4C3D-9603-AF7ECE92AAD3}" destId="{F0C55B6F-ADF7-4887-8C7D-E437AE50BD3A}" srcOrd="0" destOrd="0" presId="urn:microsoft.com/office/officeart/2005/8/layout/radial5"/>
    <dgm:cxn modelId="{5E8357E4-8D82-481A-AC27-D313B915FDC4}" type="presOf" srcId="{03432B71-AB8E-46F3-91E0-68FF18EA3520}" destId="{22FF63C1-5CCC-456D-834E-6D9634EBBD24}" srcOrd="0" destOrd="0" presId="urn:microsoft.com/office/officeart/2005/8/layout/radial5"/>
    <dgm:cxn modelId="{BCC82CE7-6788-4B5D-BB98-CC88B5A35071}" type="presOf" srcId="{21F5FE3E-63DD-4D74-AE87-3DD3CEDFAB39}" destId="{6840D181-C0F6-4644-9F9C-16F696F50B8B}" srcOrd="0" destOrd="0" presId="urn:microsoft.com/office/officeart/2005/8/layout/radial5"/>
    <dgm:cxn modelId="{511CB57C-1C5C-44CF-B729-87E01258EC11}" srcId="{F3BFFB95-F9F3-4244-9D63-29366264285A}" destId="{C3B2DFCA-AB5F-40AC-96BB-9A6C5BF86872}" srcOrd="4" destOrd="0" parTransId="{03432B71-AB8E-46F3-91E0-68FF18EA3520}" sibTransId="{EC7E4CDE-08F2-4F86-8762-890F9DF594E0}"/>
    <dgm:cxn modelId="{622397E0-ED73-4420-885A-BEE73BDAC1B0}" srcId="{F3BFFB95-F9F3-4244-9D63-29366264285A}" destId="{3986AE53-A5B0-4C3D-9603-AF7ECE92AAD3}" srcOrd="5" destOrd="0" parTransId="{21F5FE3E-63DD-4D74-AE87-3DD3CEDFAB39}" sibTransId="{FECBA1CB-8BD9-4E06-90C6-25901E88AEEB}"/>
    <dgm:cxn modelId="{55E5A646-9805-431D-B2CE-13AB56EBF774}" type="presOf" srcId="{6D5AF736-B70F-4210-9847-5079096F83CC}" destId="{585F81EE-9253-4CB9-8490-2938DBC1E780}" srcOrd="0" destOrd="0" presId="urn:microsoft.com/office/officeart/2005/8/layout/radial5"/>
    <dgm:cxn modelId="{B71F7A15-728F-42EB-989D-ABA928B3B579}" type="presOf" srcId="{F3BFFB95-F9F3-4244-9D63-29366264285A}" destId="{C2B67CC0-37EA-4CEB-9264-D1B43ED09A67}" srcOrd="0" destOrd="0" presId="urn:microsoft.com/office/officeart/2005/8/layout/radial5"/>
    <dgm:cxn modelId="{84023352-09B1-4FD7-8FA0-DA49DE07223D}" srcId="{F3BFFB95-F9F3-4244-9D63-29366264285A}" destId="{6D5AF736-B70F-4210-9847-5079096F83CC}" srcOrd="0" destOrd="0" parTransId="{41C39605-649F-4676-BA45-4569E147DA24}" sibTransId="{BAD1C8BB-053F-45CE-8AD9-FC4EE5FE4891}"/>
    <dgm:cxn modelId="{66BF7A31-C813-4CEA-B083-306D06076532}" type="presOf" srcId="{F11DB8F7-1C72-4EB0-AC66-698A9B1F0944}" destId="{1446B6D4-8634-4A56-8FBA-B283C16A9B5A}" srcOrd="0" destOrd="0" presId="urn:microsoft.com/office/officeart/2005/8/layout/radial5"/>
    <dgm:cxn modelId="{FAA20251-67DD-47BE-B6E9-E5B34317781C}" type="presOf" srcId="{0B931FFE-ACAC-492E-8854-77FF4A5777A8}" destId="{3DEAA6AB-9992-4691-8DD5-2512DA9C6FFB}" srcOrd="0" destOrd="0" presId="urn:microsoft.com/office/officeart/2005/8/layout/radial5"/>
    <dgm:cxn modelId="{4FBC2179-904B-4728-AEC9-7C232FDA796F}" type="presOf" srcId="{6FC240E5-F911-403F-96B3-B627443A2E11}" destId="{A4FD1E31-12C3-44C1-9F85-7DC805A6CE5A}" srcOrd="1" destOrd="0" presId="urn:microsoft.com/office/officeart/2005/8/layout/radial5"/>
    <dgm:cxn modelId="{296E64DB-1083-4862-908C-9FF8866AB81B}" srcId="{1B3214EE-2238-46CE-A1A8-9F9E2144316D}" destId="{F3BFFB95-F9F3-4244-9D63-29366264285A}" srcOrd="0" destOrd="0" parTransId="{12FB6E95-FC53-4CF8-A9D3-DD9E520B22B8}" sibTransId="{8B7BFDC4-C0AD-44C1-BBE4-5D9C2867A50D}"/>
    <dgm:cxn modelId="{6A1FAEA0-FF7A-4702-B669-B436FFBD5BF9}" srcId="{F3BFFB95-F9F3-4244-9D63-29366264285A}" destId="{993A3D63-3359-42FB-B946-0ABC6D6E8E46}" srcOrd="2" destOrd="0" parTransId="{6FC240E5-F911-403F-96B3-B627443A2E11}" sibTransId="{60EF0979-5D4F-4647-B6C6-BF9A7E91E848}"/>
    <dgm:cxn modelId="{CD0EC854-4758-4893-B246-34F9FDAFD23F}" type="presOf" srcId="{21F5FE3E-63DD-4D74-AE87-3DD3CEDFAB39}" destId="{BAD512E7-4BA3-410C-87FF-FF2C17B48601}" srcOrd="1" destOrd="0" presId="urn:microsoft.com/office/officeart/2005/8/layout/radial5"/>
    <dgm:cxn modelId="{CA5BFDC6-5104-45A9-95D4-7C691E0835ED}" type="presOf" srcId="{2566DF13-F633-4EE0-9D29-B148F6ABB227}" destId="{253AD71D-612C-4886-9DFF-AAAC59972A02}" srcOrd="1" destOrd="0" presId="urn:microsoft.com/office/officeart/2005/8/layout/radial5"/>
    <dgm:cxn modelId="{386BBBA9-4958-4437-B9B4-BFD42184328B}" type="presOf" srcId="{6FC240E5-F911-403F-96B3-B627443A2E11}" destId="{1D7002FB-85D8-49DA-8DF3-8DC0F800A454}" srcOrd="0" destOrd="0" presId="urn:microsoft.com/office/officeart/2005/8/layout/radial5"/>
    <dgm:cxn modelId="{B4102BB7-9C76-476F-9C25-B24DF55ABFCD}" type="presOf" srcId="{41C39605-649F-4676-BA45-4569E147DA24}" destId="{444EE18A-3217-4DC9-B6E3-637C4148D43B}" srcOrd="0" destOrd="0" presId="urn:microsoft.com/office/officeart/2005/8/layout/radial5"/>
    <dgm:cxn modelId="{AC467C4F-F45B-45F2-93D8-37BE79DE05C7}" type="presParOf" srcId="{D4C5A31E-0A4B-4399-88ED-65800B4FDD1B}" destId="{C2B67CC0-37EA-4CEB-9264-D1B43ED09A67}" srcOrd="0" destOrd="0" presId="urn:microsoft.com/office/officeart/2005/8/layout/radial5"/>
    <dgm:cxn modelId="{611250D2-35E1-49E8-9372-3206A0C84ED7}" type="presParOf" srcId="{D4C5A31E-0A4B-4399-88ED-65800B4FDD1B}" destId="{444EE18A-3217-4DC9-B6E3-637C4148D43B}" srcOrd="1" destOrd="0" presId="urn:microsoft.com/office/officeart/2005/8/layout/radial5"/>
    <dgm:cxn modelId="{5647E381-4105-4162-B165-72032D9720E9}" type="presParOf" srcId="{444EE18A-3217-4DC9-B6E3-637C4148D43B}" destId="{F112B254-0E19-48D9-BEA0-7FB1E0A9C413}" srcOrd="0" destOrd="0" presId="urn:microsoft.com/office/officeart/2005/8/layout/radial5"/>
    <dgm:cxn modelId="{5FF65B65-23DB-4A73-9C37-852739096A17}" type="presParOf" srcId="{D4C5A31E-0A4B-4399-88ED-65800B4FDD1B}" destId="{585F81EE-9253-4CB9-8490-2938DBC1E780}" srcOrd="2" destOrd="0" presId="urn:microsoft.com/office/officeart/2005/8/layout/radial5"/>
    <dgm:cxn modelId="{17711B7A-05E0-4A04-B828-088EA90F13F4}" type="presParOf" srcId="{D4C5A31E-0A4B-4399-88ED-65800B4FDD1B}" destId="{C5BF5F66-6F8A-4B49-8B89-E700700DBC27}" srcOrd="3" destOrd="0" presId="urn:microsoft.com/office/officeart/2005/8/layout/radial5"/>
    <dgm:cxn modelId="{238E111C-0D51-4A69-8FE6-2D3D9C802094}" type="presParOf" srcId="{C5BF5F66-6F8A-4B49-8B89-E700700DBC27}" destId="{253AD71D-612C-4886-9DFF-AAAC59972A02}" srcOrd="0" destOrd="0" presId="urn:microsoft.com/office/officeart/2005/8/layout/radial5"/>
    <dgm:cxn modelId="{2647788E-06BB-4810-8741-CEDCDBA559D1}" type="presParOf" srcId="{D4C5A31E-0A4B-4399-88ED-65800B4FDD1B}" destId="{3BF8675F-55A3-4DDB-BC22-40458FA4C684}" srcOrd="4" destOrd="0" presId="urn:microsoft.com/office/officeart/2005/8/layout/radial5"/>
    <dgm:cxn modelId="{7F72EB1C-97AA-416B-9F65-064604508970}" type="presParOf" srcId="{D4C5A31E-0A4B-4399-88ED-65800B4FDD1B}" destId="{1D7002FB-85D8-49DA-8DF3-8DC0F800A454}" srcOrd="5" destOrd="0" presId="urn:microsoft.com/office/officeart/2005/8/layout/radial5"/>
    <dgm:cxn modelId="{9C2DD821-DF92-4661-B0B0-9EDF4CBBF790}" type="presParOf" srcId="{1D7002FB-85D8-49DA-8DF3-8DC0F800A454}" destId="{A4FD1E31-12C3-44C1-9F85-7DC805A6CE5A}" srcOrd="0" destOrd="0" presId="urn:microsoft.com/office/officeart/2005/8/layout/radial5"/>
    <dgm:cxn modelId="{4E2AFF2D-9574-40FC-AC58-653E2DFEAB78}" type="presParOf" srcId="{D4C5A31E-0A4B-4399-88ED-65800B4FDD1B}" destId="{49AEDE94-7293-48D9-85DE-F20217D9F020}" srcOrd="6" destOrd="0" presId="urn:microsoft.com/office/officeart/2005/8/layout/radial5"/>
    <dgm:cxn modelId="{B475E20C-2127-46CE-9D61-3D46C4E39F59}" type="presParOf" srcId="{D4C5A31E-0A4B-4399-88ED-65800B4FDD1B}" destId="{3DEAA6AB-9992-4691-8DD5-2512DA9C6FFB}" srcOrd="7" destOrd="0" presId="urn:microsoft.com/office/officeart/2005/8/layout/radial5"/>
    <dgm:cxn modelId="{9FE3A273-9CE4-47C9-8C2F-27369F843FDA}" type="presParOf" srcId="{3DEAA6AB-9992-4691-8DD5-2512DA9C6FFB}" destId="{70033ACE-F816-4941-9DA7-E4B1C0B7E6B4}" srcOrd="0" destOrd="0" presId="urn:microsoft.com/office/officeart/2005/8/layout/radial5"/>
    <dgm:cxn modelId="{ECB77761-4862-40EF-A1F2-2054A4853421}" type="presParOf" srcId="{D4C5A31E-0A4B-4399-88ED-65800B4FDD1B}" destId="{1446B6D4-8634-4A56-8FBA-B283C16A9B5A}" srcOrd="8" destOrd="0" presId="urn:microsoft.com/office/officeart/2005/8/layout/radial5"/>
    <dgm:cxn modelId="{DA9A2D00-EEE8-4EA1-B79A-C235E46D9633}" type="presParOf" srcId="{D4C5A31E-0A4B-4399-88ED-65800B4FDD1B}" destId="{22FF63C1-5CCC-456D-834E-6D9634EBBD24}" srcOrd="9" destOrd="0" presId="urn:microsoft.com/office/officeart/2005/8/layout/radial5"/>
    <dgm:cxn modelId="{C940A23B-856A-4803-A0B7-261476F888C1}" type="presParOf" srcId="{22FF63C1-5CCC-456D-834E-6D9634EBBD24}" destId="{FE3DE39D-E64D-4D7E-AEED-4487AE4892B4}" srcOrd="0" destOrd="0" presId="urn:microsoft.com/office/officeart/2005/8/layout/radial5"/>
    <dgm:cxn modelId="{0BBB0A3A-3EA5-42D6-9109-5EDA716DF3FC}" type="presParOf" srcId="{D4C5A31E-0A4B-4399-88ED-65800B4FDD1B}" destId="{151702C3-B3CC-4AFF-8459-F088D3F90006}" srcOrd="10" destOrd="0" presId="urn:microsoft.com/office/officeart/2005/8/layout/radial5"/>
    <dgm:cxn modelId="{60FDC07D-89CE-4BAD-AC64-01C4C5001968}" type="presParOf" srcId="{D4C5A31E-0A4B-4399-88ED-65800B4FDD1B}" destId="{6840D181-C0F6-4644-9F9C-16F696F50B8B}" srcOrd="11" destOrd="0" presId="urn:microsoft.com/office/officeart/2005/8/layout/radial5"/>
    <dgm:cxn modelId="{B589C084-6D24-43B9-B9E1-EAA083770D30}" type="presParOf" srcId="{6840D181-C0F6-4644-9F9C-16F696F50B8B}" destId="{BAD512E7-4BA3-410C-87FF-FF2C17B48601}" srcOrd="0" destOrd="0" presId="urn:microsoft.com/office/officeart/2005/8/layout/radial5"/>
    <dgm:cxn modelId="{EEBFD83F-A0F9-4702-93D6-CA364B161F27}" type="presParOf" srcId="{D4C5A31E-0A4B-4399-88ED-65800B4FDD1B}" destId="{F0C55B6F-ADF7-4887-8C7D-E437AE50BD3A}" srcOrd="12" destOrd="0" presId="urn:microsoft.com/office/officeart/2005/8/layout/radial5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8A62E0-92A2-40DA-AE40-B89A51A85F21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21CC1B37-4818-449E-AC77-6E9B9CEE3C93}">
      <dgm:prSet phldrT="[Текст]" custT="1"/>
      <dgm:spPr/>
      <dgm:t>
        <a:bodyPr lIns="0" rIns="0"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rPr>
            <a:t>Ценообразование</a:t>
          </a:r>
        </a:p>
      </dgm:t>
    </dgm:pt>
    <dgm:pt modelId="{00A9CC30-12CE-4615-ABF4-1DA84014169D}" type="parTrans" cxnId="{320B5CA3-C35A-4FD2-B17C-1A5C92A7DBDA}">
      <dgm:prSet/>
      <dgm:spPr/>
      <dgm:t>
        <a:bodyPr/>
        <a:lstStyle/>
        <a:p>
          <a:endParaRPr lang="ru-RU"/>
        </a:p>
      </dgm:t>
    </dgm:pt>
    <dgm:pt modelId="{0A2D7ACD-2804-4068-BED7-4F2DC864C01B}" type="sibTrans" cxnId="{320B5CA3-C35A-4FD2-B17C-1A5C92A7DBDA}">
      <dgm:prSet/>
      <dgm:spPr/>
      <dgm:t>
        <a:bodyPr/>
        <a:lstStyle/>
        <a:p>
          <a:endParaRPr lang="ru-RU"/>
        </a:p>
      </dgm:t>
    </dgm:pt>
    <dgm:pt modelId="{78FF6A57-4D8C-4BCE-83C3-B51C4B34F41B}">
      <dgm:prSet phldrT="[Текст]" custT="1"/>
      <dgm:spPr/>
      <dgm:t>
        <a:bodyPr/>
        <a:lstStyle/>
        <a:p>
          <a:pPr marL="0">
            <a:lnSpc>
              <a:spcPct val="150000"/>
            </a:lnSpc>
          </a:pPr>
          <a:r>
            <a:rPr lang="ru-RU" sz="1300" b="1" dirty="0" smtClean="0">
              <a:latin typeface="Arial" pitchFamily="34" charset="0"/>
              <a:ea typeface="Times New Roman" pitchFamily="18" charset="0"/>
            </a:rPr>
            <a:t>     Влияние Закона о торговле </a:t>
          </a:r>
          <a:r>
            <a:rPr lang="ru-RU" sz="1300" b="0" dirty="0" smtClean="0">
              <a:latin typeface="Arial" pitchFamily="34" charset="0"/>
              <a:ea typeface="Times New Roman" pitchFamily="18" charset="0"/>
            </a:rPr>
            <a:t>(</a:t>
          </a:r>
          <a:r>
            <a:rPr lang="ru-RU" sz="1300" dirty="0" smtClean="0"/>
            <a:t>ФЗ №381 Статья 9 п.4)</a:t>
          </a:r>
          <a:endParaRPr lang="ru-RU" sz="1300" b="1" dirty="0"/>
        </a:p>
      </dgm:t>
    </dgm:pt>
    <dgm:pt modelId="{3EC266C1-F4E0-4A3E-B0E6-F99487EF17FB}" type="parTrans" cxnId="{13AF7468-F2FD-4D24-9892-05B28852EF1E}">
      <dgm:prSet/>
      <dgm:spPr/>
      <dgm:t>
        <a:bodyPr/>
        <a:lstStyle/>
        <a:p>
          <a:endParaRPr lang="ru-RU"/>
        </a:p>
      </dgm:t>
    </dgm:pt>
    <dgm:pt modelId="{821B551B-2C82-40FD-B912-9F37265D8099}" type="sibTrans" cxnId="{13AF7468-F2FD-4D24-9892-05B28852EF1E}">
      <dgm:prSet/>
      <dgm:spPr/>
      <dgm:t>
        <a:bodyPr/>
        <a:lstStyle/>
        <a:p>
          <a:endParaRPr lang="ru-RU"/>
        </a:p>
      </dgm:t>
    </dgm:pt>
    <dgm:pt modelId="{C60CF3BF-B105-4665-A84B-4791A4F01E0F}">
      <dgm:prSet phldrT="[Текст]" custT="1"/>
      <dgm:spPr/>
      <dgm:t>
        <a:bodyPr lIns="0" rIns="0"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Тенденции рынка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A300D012-E417-499A-A56D-6EE6BF7EE7E6}" type="parTrans" cxnId="{A32A80F3-38E9-4ADB-9894-53B3CC5E02E0}">
      <dgm:prSet/>
      <dgm:spPr/>
      <dgm:t>
        <a:bodyPr/>
        <a:lstStyle/>
        <a:p>
          <a:endParaRPr lang="ru-RU"/>
        </a:p>
      </dgm:t>
    </dgm:pt>
    <dgm:pt modelId="{0FB3904B-42AE-44B6-9D6F-AB4C1501AF67}" type="sibTrans" cxnId="{A32A80F3-38E9-4ADB-9894-53B3CC5E02E0}">
      <dgm:prSet/>
      <dgm:spPr/>
      <dgm:t>
        <a:bodyPr/>
        <a:lstStyle/>
        <a:p>
          <a:endParaRPr lang="ru-RU"/>
        </a:p>
      </dgm:t>
    </dgm:pt>
    <dgm:pt modelId="{8FB672D1-3D9C-459D-BE7E-23EA5037BF8E}">
      <dgm:prSet phldrT="[Текст]" custT="1"/>
      <dgm:spPr/>
      <dgm:t>
        <a:bodyPr/>
        <a:lstStyle/>
        <a:p>
          <a:pPr marL="0">
            <a:lnSpc>
              <a:spcPct val="150000"/>
            </a:lnSpc>
          </a:pPr>
          <a:r>
            <a:rPr lang="ru-RU" sz="1300" b="1" dirty="0" smtClean="0">
              <a:latin typeface="Arial" pitchFamily="34" charset="0"/>
              <a:ea typeface="Times New Roman" pitchFamily="18" charset="0"/>
            </a:rPr>
            <a:t>    Ключевые тренды в развитии </a:t>
          </a:r>
          <a:r>
            <a:rPr lang="ru-RU" sz="1300" b="1" dirty="0" err="1" smtClean="0">
              <a:latin typeface="Arial" pitchFamily="34" charset="0"/>
              <a:ea typeface="Times New Roman" pitchFamily="18" charset="0"/>
            </a:rPr>
            <a:t>ритейла</a:t>
          </a:r>
          <a:r>
            <a:rPr lang="ru-RU" sz="1300" b="1" dirty="0" smtClean="0">
              <a:latin typeface="Arial" pitchFamily="34" charset="0"/>
              <a:ea typeface="Times New Roman" pitchFamily="18" charset="0"/>
            </a:rPr>
            <a:t> в 2010 году</a:t>
          </a:r>
        </a:p>
      </dgm:t>
    </dgm:pt>
    <dgm:pt modelId="{DF5B17FB-8A4E-4C54-9141-6ED2227D7418}" type="parTrans" cxnId="{7417D587-571E-4D47-AB71-9639FF6FC9D0}">
      <dgm:prSet/>
      <dgm:spPr/>
      <dgm:t>
        <a:bodyPr/>
        <a:lstStyle/>
        <a:p>
          <a:endParaRPr lang="ru-RU"/>
        </a:p>
      </dgm:t>
    </dgm:pt>
    <dgm:pt modelId="{EA219EB8-6F79-402A-A8E8-EFAE7C920733}" type="sibTrans" cxnId="{7417D587-571E-4D47-AB71-9639FF6FC9D0}">
      <dgm:prSet/>
      <dgm:spPr/>
      <dgm:t>
        <a:bodyPr/>
        <a:lstStyle/>
        <a:p>
          <a:endParaRPr lang="ru-RU"/>
        </a:p>
      </dgm:t>
    </dgm:pt>
    <dgm:pt modelId="{2AA605AA-AEE8-471B-9529-AEAB0A3518C6}">
      <dgm:prSet phldrT="[Текст]" custT="1"/>
      <dgm:spPr/>
      <dgm:t>
        <a:bodyPr lIns="0" rIns="0"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rPr>
            <a:t>Поведение потребителей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86F1D6-2A1E-4CDE-A545-EBCBE82F4A70}" type="parTrans" cxnId="{80EF156D-7B95-454F-B074-019859F25A89}">
      <dgm:prSet/>
      <dgm:spPr/>
      <dgm:t>
        <a:bodyPr/>
        <a:lstStyle/>
        <a:p>
          <a:endParaRPr lang="ru-RU"/>
        </a:p>
      </dgm:t>
    </dgm:pt>
    <dgm:pt modelId="{E54B5807-CA76-4BE6-83CD-6A3E7596369D}" type="sibTrans" cxnId="{80EF156D-7B95-454F-B074-019859F25A89}">
      <dgm:prSet/>
      <dgm:spPr/>
      <dgm:t>
        <a:bodyPr/>
        <a:lstStyle/>
        <a:p>
          <a:endParaRPr lang="ru-RU"/>
        </a:p>
      </dgm:t>
    </dgm:pt>
    <dgm:pt modelId="{8E624479-C306-4834-8A4D-5DD67A4DD0FC}">
      <dgm:prSet phldrT="[Текст]" custT="1"/>
      <dgm:spPr/>
      <dgm:t>
        <a:bodyPr/>
        <a:lstStyle/>
        <a:p>
          <a:pPr marL="0">
            <a:lnSpc>
              <a:spcPct val="150000"/>
            </a:lnSpc>
          </a:pPr>
          <a:r>
            <a:rPr lang="ru-RU" sz="1300" b="1" dirty="0" smtClean="0">
              <a:latin typeface="Arial" pitchFamily="34" charset="0"/>
              <a:ea typeface="Times New Roman" pitchFamily="18" charset="0"/>
            </a:rPr>
            <a:t>    Совокупность факторов в поведении</a:t>
          </a:r>
          <a:endParaRPr lang="ru-RU" sz="1300" b="1" dirty="0"/>
        </a:p>
      </dgm:t>
    </dgm:pt>
    <dgm:pt modelId="{D113BB16-1D71-471C-ADFE-43EF2B3A6501}" type="parTrans" cxnId="{39AF542E-BB74-4516-92D4-49F4D9FEE948}">
      <dgm:prSet/>
      <dgm:spPr/>
      <dgm:t>
        <a:bodyPr/>
        <a:lstStyle/>
        <a:p>
          <a:endParaRPr lang="ru-RU"/>
        </a:p>
      </dgm:t>
    </dgm:pt>
    <dgm:pt modelId="{9C322EC1-94BF-48DD-8F98-2BB67B59057A}" type="sibTrans" cxnId="{39AF542E-BB74-4516-92D4-49F4D9FEE948}">
      <dgm:prSet/>
      <dgm:spPr/>
      <dgm:t>
        <a:bodyPr/>
        <a:lstStyle/>
        <a:p>
          <a:endParaRPr lang="ru-RU"/>
        </a:p>
      </dgm:t>
    </dgm:pt>
    <dgm:pt modelId="{78751058-A069-45FF-B4D2-320D2A1B04EB}">
      <dgm:prSet custT="1"/>
      <dgm:spPr/>
      <dgm:t>
        <a:bodyPr/>
        <a:lstStyle/>
        <a:p>
          <a:pPr marL="0">
            <a:lnSpc>
              <a:spcPct val="150000"/>
            </a:lnSpc>
          </a:pPr>
          <a:r>
            <a:rPr lang="en-US" sz="1300" b="1" dirty="0" smtClean="0">
              <a:latin typeface="Arial" pitchFamily="34" charset="0"/>
              <a:ea typeface="Times New Roman" pitchFamily="18" charset="0"/>
            </a:rPr>
            <a:t>    </a:t>
          </a:r>
          <a:r>
            <a:rPr lang="ru-RU" sz="1300" b="1" dirty="0" smtClean="0">
              <a:latin typeface="Arial" pitchFamily="34" charset="0"/>
              <a:ea typeface="Times New Roman" pitchFamily="18" charset="0"/>
            </a:rPr>
            <a:t>Замедление роста РТО</a:t>
          </a:r>
        </a:p>
      </dgm:t>
    </dgm:pt>
    <dgm:pt modelId="{FA5015E6-E92E-4B4F-AFDD-AE01F4D02984}" type="parTrans" cxnId="{2B1F3490-DA7D-488B-A68E-EBC91B576031}">
      <dgm:prSet/>
      <dgm:spPr/>
      <dgm:t>
        <a:bodyPr/>
        <a:lstStyle/>
        <a:p>
          <a:endParaRPr lang="ru-RU"/>
        </a:p>
      </dgm:t>
    </dgm:pt>
    <dgm:pt modelId="{E35D860D-3069-4859-9165-DE6BEA45B522}" type="sibTrans" cxnId="{2B1F3490-DA7D-488B-A68E-EBC91B576031}">
      <dgm:prSet/>
      <dgm:spPr/>
      <dgm:t>
        <a:bodyPr/>
        <a:lstStyle/>
        <a:p>
          <a:endParaRPr lang="ru-RU"/>
        </a:p>
      </dgm:t>
    </dgm:pt>
    <dgm:pt modelId="{B2EA41D9-50CF-4855-BCD6-F7738E79ADE5}">
      <dgm:prSet phldrT="[Текст]" custT="1"/>
      <dgm:spPr/>
      <dgm:t>
        <a:bodyPr/>
        <a:lstStyle/>
        <a:p>
          <a:pPr marL="0">
            <a:lnSpc>
              <a:spcPct val="150000"/>
            </a:lnSpc>
          </a:pPr>
          <a:r>
            <a:rPr lang="ru-RU" sz="1300" b="1" dirty="0" smtClean="0">
              <a:latin typeface="Arial" pitchFamily="34" charset="0"/>
              <a:ea typeface="Times New Roman" pitchFamily="18" charset="0"/>
            </a:rPr>
            <a:t>     </a:t>
          </a:r>
          <a:r>
            <a:rPr lang="ru-RU" sz="1300" b="1" dirty="0" smtClean="0"/>
            <a:t>Информация о ценах </a:t>
          </a:r>
          <a:r>
            <a:rPr lang="ru-RU" sz="1300" dirty="0" smtClean="0"/>
            <a:t>закупки конкурентов, как метод влияние на поставщика</a:t>
          </a:r>
          <a:endParaRPr lang="ru-RU" sz="1300" b="1" dirty="0">
            <a:latin typeface="Arial" pitchFamily="34" charset="0"/>
            <a:ea typeface="Times New Roman" pitchFamily="18" charset="0"/>
          </a:endParaRPr>
        </a:p>
      </dgm:t>
    </dgm:pt>
    <dgm:pt modelId="{A4EDFB26-E928-4016-9013-2F2D2C5570C4}" type="parTrans" cxnId="{1D8F0CC5-9DBD-4904-8811-714C749EE3C1}">
      <dgm:prSet/>
      <dgm:spPr/>
      <dgm:t>
        <a:bodyPr/>
        <a:lstStyle/>
        <a:p>
          <a:endParaRPr lang="ru-RU"/>
        </a:p>
      </dgm:t>
    </dgm:pt>
    <dgm:pt modelId="{D7806162-D200-4269-9B98-B949B8AFFC8D}" type="sibTrans" cxnId="{1D8F0CC5-9DBD-4904-8811-714C749EE3C1}">
      <dgm:prSet/>
      <dgm:spPr/>
      <dgm:t>
        <a:bodyPr/>
        <a:lstStyle/>
        <a:p>
          <a:endParaRPr lang="ru-RU"/>
        </a:p>
      </dgm:t>
    </dgm:pt>
    <dgm:pt modelId="{8D7A00C7-0A49-4664-A97D-7210EA625464}">
      <dgm:prSet phldrT="[Текст]" custT="1"/>
      <dgm:spPr/>
      <dgm:t>
        <a:bodyPr/>
        <a:lstStyle/>
        <a:p>
          <a:pPr marL="0">
            <a:lnSpc>
              <a:spcPct val="150000"/>
            </a:lnSpc>
          </a:pPr>
          <a:r>
            <a:rPr lang="ru-RU" sz="1300" b="1" dirty="0" smtClean="0">
              <a:latin typeface="Arial" pitchFamily="34" charset="0"/>
              <a:ea typeface="Times New Roman" pitchFamily="18" charset="0"/>
            </a:rPr>
            <a:t>    Эффективные стратегии федеральных и региональных ритейлеров </a:t>
          </a:r>
        </a:p>
      </dgm:t>
    </dgm:pt>
    <dgm:pt modelId="{9CB944A8-4725-47F2-B84C-3A5D548BC933}" type="parTrans" cxnId="{A2C084E2-1D4E-4F57-BB5E-85F776F7DA8B}">
      <dgm:prSet/>
      <dgm:spPr/>
      <dgm:t>
        <a:bodyPr/>
        <a:lstStyle/>
        <a:p>
          <a:endParaRPr lang="ru-RU"/>
        </a:p>
      </dgm:t>
    </dgm:pt>
    <dgm:pt modelId="{61560DA4-160F-4D90-BED7-6A44BAA4E5E3}" type="sibTrans" cxnId="{A2C084E2-1D4E-4F57-BB5E-85F776F7DA8B}">
      <dgm:prSet/>
      <dgm:spPr/>
      <dgm:t>
        <a:bodyPr/>
        <a:lstStyle/>
        <a:p>
          <a:endParaRPr lang="ru-RU"/>
        </a:p>
      </dgm:t>
    </dgm:pt>
    <dgm:pt modelId="{8745F2F5-06E1-49F1-BF8D-85C8CC83D348}">
      <dgm:prSet phldrT="[Текст]" custT="1"/>
      <dgm:spPr/>
      <dgm:t>
        <a:bodyPr/>
        <a:lstStyle/>
        <a:p>
          <a:pPr marL="0">
            <a:lnSpc>
              <a:spcPct val="150000"/>
            </a:lnSpc>
          </a:pPr>
          <a:r>
            <a:rPr lang="ru-RU" sz="1300" b="1" dirty="0" smtClean="0">
              <a:latin typeface="Arial" pitchFamily="34" charset="0"/>
              <a:ea typeface="Times New Roman" pitchFamily="18" charset="0"/>
            </a:rPr>
            <a:t>     Развитие СТМ</a:t>
          </a:r>
        </a:p>
      </dgm:t>
    </dgm:pt>
    <dgm:pt modelId="{194A0A10-2F9E-4EF9-BD1E-A58932251517}" type="parTrans" cxnId="{40766A6F-1B91-4990-9B8D-7A671BE40B44}">
      <dgm:prSet/>
      <dgm:spPr/>
    </dgm:pt>
    <dgm:pt modelId="{3E6F6C63-B1E6-488C-9A1B-1B3AD2ADC17A}" type="sibTrans" cxnId="{40766A6F-1B91-4990-9B8D-7A671BE40B44}">
      <dgm:prSet/>
      <dgm:spPr/>
    </dgm:pt>
    <dgm:pt modelId="{7AD7197B-6BBA-487A-A34B-883CAB3D6E9B}" type="pres">
      <dgm:prSet presAssocID="{218A62E0-92A2-40DA-AE40-B89A51A85F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A79909-66D3-4FB9-ADAE-68868BC622DD}" type="pres">
      <dgm:prSet presAssocID="{21CC1B37-4818-449E-AC77-6E9B9CEE3C93}" presName="linNode" presStyleCnt="0"/>
      <dgm:spPr/>
    </dgm:pt>
    <dgm:pt modelId="{569D2FE8-9F64-4F5D-9B84-5B1CFA85FE88}" type="pres">
      <dgm:prSet presAssocID="{21CC1B37-4818-449E-AC77-6E9B9CEE3C93}" presName="parentText" presStyleLbl="node1" presStyleIdx="0" presStyleCnt="3" custScaleX="1612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87D02-B73D-4CE4-A2DE-38DECA035F28}" type="pres">
      <dgm:prSet presAssocID="{21CC1B37-4818-449E-AC77-6E9B9CEE3C93}" presName="descendantText" presStyleLbl="alignAccFollowNode1" presStyleIdx="0" presStyleCnt="3" custScaleX="132118" custScaleY="103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A2F93-7782-4F0F-AC45-454242BEA368}" type="pres">
      <dgm:prSet presAssocID="{0A2D7ACD-2804-4068-BED7-4F2DC864C01B}" presName="sp" presStyleCnt="0"/>
      <dgm:spPr/>
    </dgm:pt>
    <dgm:pt modelId="{6D794C86-0C6F-4B17-8709-6E02186E3007}" type="pres">
      <dgm:prSet presAssocID="{2AA605AA-AEE8-471B-9529-AEAB0A3518C6}" presName="linNode" presStyleCnt="0"/>
      <dgm:spPr/>
    </dgm:pt>
    <dgm:pt modelId="{B0D2BC8D-4305-4926-8444-B4171A97182A}" type="pres">
      <dgm:prSet presAssocID="{2AA605AA-AEE8-471B-9529-AEAB0A3518C6}" presName="parentText" presStyleLbl="node1" presStyleIdx="1" presStyleCnt="3" custScaleX="1639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7F7D5-2F77-4631-B32D-00EC6903F249}" type="pres">
      <dgm:prSet presAssocID="{2AA605AA-AEE8-471B-9529-AEAB0A3518C6}" presName="descendantText" presStyleLbl="alignAccFollowNode1" presStyleIdx="1" presStyleCnt="3" custScaleX="132118" custScaleY="103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20BC2-ACD5-4BA4-A085-27B4A6AA5B97}" type="pres">
      <dgm:prSet presAssocID="{E54B5807-CA76-4BE6-83CD-6A3E7596369D}" presName="sp" presStyleCnt="0"/>
      <dgm:spPr/>
    </dgm:pt>
    <dgm:pt modelId="{FC33102E-13F0-4341-BEF9-ADEDF3272329}" type="pres">
      <dgm:prSet presAssocID="{C60CF3BF-B105-4665-A84B-4791A4F01E0F}" presName="linNode" presStyleCnt="0"/>
      <dgm:spPr/>
    </dgm:pt>
    <dgm:pt modelId="{401FEC02-325A-411C-81D5-B94EDBB187B7}" type="pres">
      <dgm:prSet presAssocID="{C60CF3BF-B105-4665-A84B-4791A4F01E0F}" presName="parentText" presStyleLbl="node1" presStyleIdx="2" presStyleCnt="3" custScaleX="1615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CF903-A5E5-4FBE-9F88-1D5E8B5E08DB}" type="pres">
      <dgm:prSet presAssocID="{C60CF3BF-B105-4665-A84B-4791A4F01E0F}" presName="descendantText" presStyleLbl="alignAccFollowNode1" presStyleIdx="2" presStyleCnt="3" custScaleX="132118" custScaleY="120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D993CD-B2F1-491B-84E4-528C1B7DF777}" type="presOf" srcId="{8745F2F5-06E1-49F1-BF8D-85C8CC83D348}" destId="{7F4CF903-A5E5-4FBE-9F88-1D5E8B5E08DB}" srcOrd="0" destOrd="2" presId="urn:microsoft.com/office/officeart/2005/8/layout/vList5"/>
    <dgm:cxn modelId="{13AF7468-F2FD-4D24-9892-05B28852EF1E}" srcId="{21CC1B37-4818-449E-AC77-6E9B9CEE3C93}" destId="{78FF6A57-4D8C-4BCE-83C3-B51C4B34F41B}" srcOrd="0" destOrd="0" parTransId="{3EC266C1-F4E0-4A3E-B0E6-F99487EF17FB}" sibTransId="{821B551B-2C82-40FD-B912-9F37265D8099}"/>
    <dgm:cxn modelId="{68456D43-0A35-4B23-87F1-D530E3281174}" type="presOf" srcId="{8E624479-C306-4834-8A4D-5DD67A4DD0FC}" destId="{8A57F7D5-2F77-4631-B32D-00EC6903F249}" srcOrd="0" destOrd="0" presId="urn:microsoft.com/office/officeart/2005/8/layout/vList5"/>
    <dgm:cxn modelId="{FA07DE0F-800A-4B5A-9929-EFDA62A80C95}" type="presOf" srcId="{8FB672D1-3D9C-459D-BE7E-23EA5037BF8E}" destId="{7F4CF903-A5E5-4FBE-9F88-1D5E8B5E08DB}" srcOrd="0" destOrd="0" presId="urn:microsoft.com/office/officeart/2005/8/layout/vList5"/>
    <dgm:cxn modelId="{A32A80F3-38E9-4ADB-9894-53B3CC5E02E0}" srcId="{218A62E0-92A2-40DA-AE40-B89A51A85F21}" destId="{C60CF3BF-B105-4665-A84B-4791A4F01E0F}" srcOrd="2" destOrd="0" parTransId="{A300D012-E417-499A-A56D-6EE6BF7EE7E6}" sibTransId="{0FB3904B-42AE-44B6-9D6F-AB4C1501AF67}"/>
    <dgm:cxn modelId="{A2C084E2-1D4E-4F57-BB5E-85F776F7DA8B}" srcId="{C60CF3BF-B105-4665-A84B-4791A4F01E0F}" destId="{8D7A00C7-0A49-4664-A97D-7210EA625464}" srcOrd="1" destOrd="0" parTransId="{9CB944A8-4725-47F2-B84C-3A5D548BC933}" sibTransId="{61560DA4-160F-4D90-BED7-6A44BAA4E5E3}"/>
    <dgm:cxn modelId="{38FA72F3-4E52-4D57-8AE6-A942B69E3C50}" type="presOf" srcId="{78751058-A069-45FF-B4D2-320D2A1B04EB}" destId="{8A57F7D5-2F77-4631-B32D-00EC6903F249}" srcOrd="0" destOrd="1" presId="urn:microsoft.com/office/officeart/2005/8/layout/vList5"/>
    <dgm:cxn modelId="{40766A6F-1B91-4990-9B8D-7A671BE40B44}" srcId="{C60CF3BF-B105-4665-A84B-4791A4F01E0F}" destId="{8745F2F5-06E1-49F1-BF8D-85C8CC83D348}" srcOrd="2" destOrd="0" parTransId="{194A0A10-2F9E-4EF9-BD1E-A58932251517}" sibTransId="{3E6F6C63-B1E6-488C-9A1B-1B3AD2ADC17A}"/>
    <dgm:cxn modelId="{666A90CC-C607-4D1B-93A8-53F346444201}" type="presOf" srcId="{B2EA41D9-50CF-4855-BCD6-F7738E79ADE5}" destId="{5A687D02-B73D-4CE4-A2DE-38DECA035F28}" srcOrd="0" destOrd="1" presId="urn:microsoft.com/office/officeart/2005/8/layout/vList5"/>
    <dgm:cxn modelId="{2B1F3490-DA7D-488B-A68E-EBC91B576031}" srcId="{2AA605AA-AEE8-471B-9529-AEAB0A3518C6}" destId="{78751058-A069-45FF-B4D2-320D2A1B04EB}" srcOrd="1" destOrd="0" parTransId="{FA5015E6-E92E-4B4F-AFDD-AE01F4D02984}" sibTransId="{E35D860D-3069-4859-9165-DE6BEA45B522}"/>
    <dgm:cxn modelId="{7417D587-571E-4D47-AB71-9639FF6FC9D0}" srcId="{C60CF3BF-B105-4665-A84B-4791A4F01E0F}" destId="{8FB672D1-3D9C-459D-BE7E-23EA5037BF8E}" srcOrd="0" destOrd="0" parTransId="{DF5B17FB-8A4E-4C54-9141-6ED2227D7418}" sibTransId="{EA219EB8-6F79-402A-A8E8-EFAE7C920733}"/>
    <dgm:cxn modelId="{80EF156D-7B95-454F-B074-019859F25A89}" srcId="{218A62E0-92A2-40DA-AE40-B89A51A85F21}" destId="{2AA605AA-AEE8-471B-9529-AEAB0A3518C6}" srcOrd="1" destOrd="0" parTransId="{3A86F1D6-2A1E-4CDE-A545-EBCBE82F4A70}" sibTransId="{E54B5807-CA76-4BE6-83CD-6A3E7596369D}"/>
    <dgm:cxn modelId="{39AF542E-BB74-4516-92D4-49F4D9FEE948}" srcId="{2AA605AA-AEE8-471B-9529-AEAB0A3518C6}" destId="{8E624479-C306-4834-8A4D-5DD67A4DD0FC}" srcOrd="0" destOrd="0" parTransId="{D113BB16-1D71-471C-ADFE-43EF2B3A6501}" sibTransId="{9C322EC1-94BF-48DD-8F98-2BB67B59057A}"/>
    <dgm:cxn modelId="{D891FCD8-B16B-48AC-8A77-E11DB04091F5}" type="presOf" srcId="{218A62E0-92A2-40DA-AE40-B89A51A85F21}" destId="{7AD7197B-6BBA-487A-A34B-883CAB3D6E9B}" srcOrd="0" destOrd="0" presId="urn:microsoft.com/office/officeart/2005/8/layout/vList5"/>
    <dgm:cxn modelId="{320B5CA3-C35A-4FD2-B17C-1A5C92A7DBDA}" srcId="{218A62E0-92A2-40DA-AE40-B89A51A85F21}" destId="{21CC1B37-4818-449E-AC77-6E9B9CEE3C93}" srcOrd="0" destOrd="0" parTransId="{00A9CC30-12CE-4615-ABF4-1DA84014169D}" sibTransId="{0A2D7ACD-2804-4068-BED7-4F2DC864C01B}"/>
    <dgm:cxn modelId="{F6C20AAB-A190-43C1-A84A-A1583BB088B8}" type="presOf" srcId="{8D7A00C7-0A49-4664-A97D-7210EA625464}" destId="{7F4CF903-A5E5-4FBE-9F88-1D5E8B5E08DB}" srcOrd="0" destOrd="1" presId="urn:microsoft.com/office/officeart/2005/8/layout/vList5"/>
    <dgm:cxn modelId="{FEB8D0D3-C5F0-4497-869E-40D803465DDE}" type="presOf" srcId="{21CC1B37-4818-449E-AC77-6E9B9CEE3C93}" destId="{569D2FE8-9F64-4F5D-9B84-5B1CFA85FE88}" srcOrd="0" destOrd="0" presId="urn:microsoft.com/office/officeart/2005/8/layout/vList5"/>
    <dgm:cxn modelId="{1D8F0CC5-9DBD-4904-8811-714C749EE3C1}" srcId="{21CC1B37-4818-449E-AC77-6E9B9CEE3C93}" destId="{B2EA41D9-50CF-4855-BCD6-F7738E79ADE5}" srcOrd="1" destOrd="0" parTransId="{A4EDFB26-E928-4016-9013-2F2D2C5570C4}" sibTransId="{D7806162-D200-4269-9B98-B949B8AFFC8D}"/>
    <dgm:cxn modelId="{A33A7417-D6CF-421A-9B78-5CD3AA302AAE}" type="presOf" srcId="{78FF6A57-4D8C-4BCE-83C3-B51C4B34F41B}" destId="{5A687D02-B73D-4CE4-A2DE-38DECA035F28}" srcOrd="0" destOrd="0" presId="urn:microsoft.com/office/officeart/2005/8/layout/vList5"/>
    <dgm:cxn modelId="{A1D711BB-E12F-42AF-8475-53EE72FBA147}" type="presOf" srcId="{2AA605AA-AEE8-471B-9529-AEAB0A3518C6}" destId="{B0D2BC8D-4305-4926-8444-B4171A97182A}" srcOrd="0" destOrd="0" presId="urn:microsoft.com/office/officeart/2005/8/layout/vList5"/>
    <dgm:cxn modelId="{41BB3C75-F1EA-4357-BF63-D2B75F95275D}" type="presOf" srcId="{C60CF3BF-B105-4665-A84B-4791A4F01E0F}" destId="{401FEC02-325A-411C-81D5-B94EDBB187B7}" srcOrd="0" destOrd="0" presId="urn:microsoft.com/office/officeart/2005/8/layout/vList5"/>
    <dgm:cxn modelId="{18F1976C-BB09-41EC-B373-DBE787157004}" type="presParOf" srcId="{7AD7197B-6BBA-487A-A34B-883CAB3D6E9B}" destId="{18A79909-66D3-4FB9-ADAE-68868BC622DD}" srcOrd="0" destOrd="0" presId="urn:microsoft.com/office/officeart/2005/8/layout/vList5"/>
    <dgm:cxn modelId="{59F024A2-8D2B-42F7-A91C-0EC0B90E353B}" type="presParOf" srcId="{18A79909-66D3-4FB9-ADAE-68868BC622DD}" destId="{569D2FE8-9F64-4F5D-9B84-5B1CFA85FE88}" srcOrd="0" destOrd="0" presId="urn:microsoft.com/office/officeart/2005/8/layout/vList5"/>
    <dgm:cxn modelId="{A0B912A9-6AF7-44DC-8329-A8664795DF5A}" type="presParOf" srcId="{18A79909-66D3-4FB9-ADAE-68868BC622DD}" destId="{5A687D02-B73D-4CE4-A2DE-38DECA035F28}" srcOrd="1" destOrd="0" presId="urn:microsoft.com/office/officeart/2005/8/layout/vList5"/>
    <dgm:cxn modelId="{19F2DF41-A792-4230-8632-B487C318942F}" type="presParOf" srcId="{7AD7197B-6BBA-487A-A34B-883CAB3D6E9B}" destId="{EDAA2F93-7782-4F0F-AC45-454242BEA368}" srcOrd="1" destOrd="0" presId="urn:microsoft.com/office/officeart/2005/8/layout/vList5"/>
    <dgm:cxn modelId="{9C0BDFFD-D718-4DDE-902E-95DF1AFA9CC2}" type="presParOf" srcId="{7AD7197B-6BBA-487A-A34B-883CAB3D6E9B}" destId="{6D794C86-0C6F-4B17-8709-6E02186E3007}" srcOrd="2" destOrd="0" presId="urn:microsoft.com/office/officeart/2005/8/layout/vList5"/>
    <dgm:cxn modelId="{990BC1C4-F9BE-464D-8251-C70536C02D6D}" type="presParOf" srcId="{6D794C86-0C6F-4B17-8709-6E02186E3007}" destId="{B0D2BC8D-4305-4926-8444-B4171A97182A}" srcOrd="0" destOrd="0" presId="urn:microsoft.com/office/officeart/2005/8/layout/vList5"/>
    <dgm:cxn modelId="{F59F4121-4F27-48C0-B19A-94D992C5294F}" type="presParOf" srcId="{6D794C86-0C6F-4B17-8709-6E02186E3007}" destId="{8A57F7D5-2F77-4631-B32D-00EC6903F249}" srcOrd="1" destOrd="0" presId="urn:microsoft.com/office/officeart/2005/8/layout/vList5"/>
    <dgm:cxn modelId="{FD0D0E8A-2779-465C-8029-9E03C80F6AC0}" type="presParOf" srcId="{7AD7197B-6BBA-487A-A34B-883CAB3D6E9B}" destId="{ACD20BC2-ACD5-4BA4-A085-27B4A6AA5B97}" srcOrd="3" destOrd="0" presId="urn:microsoft.com/office/officeart/2005/8/layout/vList5"/>
    <dgm:cxn modelId="{DECED50E-1CCD-4F66-A1ED-884021B51039}" type="presParOf" srcId="{7AD7197B-6BBA-487A-A34B-883CAB3D6E9B}" destId="{FC33102E-13F0-4341-BEF9-ADEDF3272329}" srcOrd="4" destOrd="0" presId="urn:microsoft.com/office/officeart/2005/8/layout/vList5"/>
    <dgm:cxn modelId="{C281ECEF-6020-4AF6-83A4-AFB451F3EDCE}" type="presParOf" srcId="{FC33102E-13F0-4341-BEF9-ADEDF3272329}" destId="{401FEC02-325A-411C-81D5-B94EDBB187B7}" srcOrd="0" destOrd="0" presId="urn:microsoft.com/office/officeart/2005/8/layout/vList5"/>
    <dgm:cxn modelId="{9E2E0162-2B27-470A-B918-67F8DC2E11A7}" type="presParOf" srcId="{FC33102E-13F0-4341-BEF9-ADEDF3272329}" destId="{7F4CF903-A5E5-4FBE-9F88-1D5E8B5E08DB}" srcOrd="1" destOrd="0" presId="urn:microsoft.com/office/officeart/2005/8/layout/vList5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DD8CBC-27AF-43FB-BD88-E1138AB97FF7}" type="doc">
      <dgm:prSet loTypeId="urn:microsoft.com/office/officeart/2005/8/layout/vList2" loCatId="list" qsTypeId="urn:microsoft.com/office/officeart/2005/8/quickstyle/simple1#2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4AEA587C-3476-48AC-BD12-EDEC775B7424}">
      <dgm:prSet phldrT="[Текст]" custT="1"/>
      <dgm:spPr/>
      <dgm:t>
        <a:bodyPr/>
        <a:lstStyle/>
        <a:p>
          <a:r>
            <a:rPr lang="ru-RU" sz="2100" dirty="0" smtClean="0"/>
            <a:t>Запрет практики «</a:t>
          </a:r>
          <a:r>
            <a:rPr lang="ru-RU" sz="2100" dirty="0" err="1" smtClean="0"/>
            <a:t>Ретробонусов</a:t>
          </a:r>
          <a:r>
            <a:rPr lang="ru-RU" sz="2100" dirty="0" smtClean="0"/>
            <a:t>»</a:t>
          </a:r>
          <a:endParaRPr lang="ru-RU" sz="2100" dirty="0"/>
        </a:p>
      </dgm:t>
    </dgm:pt>
    <dgm:pt modelId="{DD14096D-3031-4CF9-B68D-81D9A8289F7D}" type="parTrans" cxnId="{60BFA016-9EBD-41E8-AB83-2F306CD088E3}">
      <dgm:prSet/>
      <dgm:spPr/>
      <dgm:t>
        <a:bodyPr/>
        <a:lstStyle/>
        <a:p>
          <a:endParaRPr lang="ru-RU"/>
        </a:p>
      </dgm:t>
    </dgm:pt>
    <dgm:pt modelId="{C421F735-9285-4737-82DA-EED79268DA0F}" type="sibTrans" cxnId="{60BFA016-9EBD-41E8-AB83-2F306CD088E3}">
      <dgm:prSet/>
      <dgm:spPr/>
      <dgm:t>
        <a:bodyPr/>
        <a:lstStyle/>
        <a:p>
          <a:endParaRPr lang="ru-RU"/>
        </a:p>
      </dgm:t>
    </dgm:pt>
    <dgm:pt modelId="{AB7E0459-E275-4853-8CBC-DCC71ECA3B70}">
      <dgm:prSet phldrT="[Текст]"/>
      <dgm:spPr/>
      <dgm:t>
        <a:bodyPr/>
        <a:lstStyle/>
        <a:p>
          <a:r>
            <a:rPr lang="ru-RU" dirty="0" smtClean="0"/>
            <a:t>ФЗ №381 Статья 9 п.4 – ограничивает </a:t>
          </a:r>
          <a:r>
            <a:rPr lang="ru-RU" dirty="0" err="1" smtClean="0"/>
            <a:t>ретробонус</a:t>
          </a:r>
          <a:r>
            <a:rPr lang="ru-RU" dirty="0" smtClean="0"/>
            <a:t> 10%</a:t>
          </a:r>
          <a:endParaRPr lang="ru-RU" dirty="0"/>
        </a:p>
      </dgm:t>
    </dgm:pt>
    <dgm:pt modelId="{9B5DCA3D-2260-4E2E-88DA-AF514A2CF41C}" type="parTrans" cxnId="{CD4F8DF2-973B-4968-8791-66B79565DD11}">
      <dgm:prSet/>
      <dgm:spPr/>
      <dgm:t>
        <a:bodyPr/>
        <a:lstStyle/>
        <a:p>
          <a:endParaRPr lang="ru-RU"/>
        </a:p>
      </dgm:t>
    </dgm:pt>
    <dgm:pt modelId="{445D7D1B-A152-4A47-9765-18586872DDBC}" type="sibTrans" cxnId="{CD4F8DF2-973B-4968-8791-66B79565DD11}">
      <dgm:prSet/>
      <dgm:spPr/>
      <dgm:t>
        <a:bodyPr/>
        <a:lstStyle/>
        <a:p>
          <a:endParaRPr lang="ru-RU"/>
        </a:p>
      </dgm:t>
    </dgm:pt>
    <dgm:pt modelId="{868C5EA7-68EB-4FFC-822E-315B95EBCCAA}">
      <dgm:prSet phldrT="[Текст]"/>
      <dgm:spPr/>
      <dgm:t>
        <a:bodyPr/>
        <a:lstStyle/>
        <a:p>
          <a:r>
            <a:rPr lang="ru-RU" dirty="0" smtClean="0"/>
            <a:t>Данные о цене доступны</a:t>
          </a:r>
          <a:endParaRPr lang="ru-RU" dirty="0"/>
        </a:p>
      </dgm:t>
    </dgm:pt>
    <dgm:pt modelId="{45A05327-1737-465C-8F95-F6A3B4C22A8B}" type="sibTrans" cxnId="{9139846F-88CD-4F9C-93C3-E412BFE90D7A}">
      <dgm:prSet/>
      <dgm:spPr/>
      <dgm:t>
        <a:bodyPr/>
        <a:lstStyle/>
        <a:p>
          <a:endParaRPr lang="ru-RU"/>
        </a:p>
      </dgm:t>
    </dgm:pt>
    <dgm:pt modelId="{10B2D60A-E534-4074-9314-E6EF1D87D556}" type="parTrans" cxnId="{9139846F-88CD-4F9C-93C3-E412BFE90D7A}">
      <dgm:prSet/>
      <dgm:spPr/>
      <dgm:t>
        <a:bodyPr/>
        <a:lstStyle/>
        <a:p>
          <a:endParaRPr lang="ru-RU"/>
        </a:p>
      </dgm:t>
    </dgm:pt>
    <dgm:pt modelId="{5557FFBA-4E58-4A27-A313-66162935C76E}">
      <dgm:prSet phldrT="[Текст]"/>
      <dgm:spPr/>
      <dgm:t>
        <a:bodyPr/>
        <a:lstStyle/>
        <a:p>
          <a:r>
            <a:rPr lang="ru-RU" dirty="0" smtClean="0"/>
            <a:t>Все хотят цену закупки Х5 и Магнита</a:t>
          </a:r>
          <a:endParaRPr lang="ru-RU" dirty="0"/>
        </a:p>
      </dgm:t>
    </dgm:pt>
    <dgm:pt modelId="{6E40D437-3D39-47C0-9A29-5A76F23EBCB6}" type="sibTrans" cxnId="{15A66835-BC61-41D2-A51E-91848F4E0FAD}">
      <dgm:prSet/>
      <dgm:spPr/>
      <dgm:t>
        <a:bodyPr/>
        <a:lstStyle/>
        <a:p>
          <a:endParaRPr lang="ru-RU"/>
        </a:p>
      </dgm:t>
    </dgm:pt>
    <dgm:pt modelId="{5416AF3F-41B1-41F4-B3DF-1FEEE0F19466}" type="parTrans" cxnId="{15A66835-BC61-41D2-A51E-91848F4E0FAD}">
      <dgm:prSet/>
      <dgm:spPr/>
      <dgm:t>
        <a:bodyPr/>
        <a:lstStyle/>
        <a:p>
          <a:endParaRPr lang="ru-RU"/>
        </a:p>
      </dgm:t>
    </dgm:pt>
    <dgm:pt modelId="{003AF9BA-77AE-474F-84E9-93D8C3C26081}">
      <dgm:prSet phldrT="[Текст]"/>
      <dgm:spPr/>
      <dgm:t>
        <a:bodyPr/>
        <a:lstStyle/>
        <a:p>
          <a:r>
            <a:rPr lang="ru-RU" dirty="0" smtClean="0"/>
            <a:t>Решение: перевод части платежей в договор оказания услуг и </a:t>
          </a:r>
          <a:r>
            <a:rPr lang="ru-RU" b="1" dirty="0" smtClean="0"/>
            <a:t>в скидку к цене</a:t>
          </a:r>
          <a:endParaRPr lang="ru-RU" b="1" dirty="0"/>
        </a:p>
      </dgm:t>
    </dgm:pt>
    <dgm:pt modelId="{E71F461B-0DAE-4622-B7D2-762674554AC1}" type="parTrans" cxnId="{E886B7B7-F4DB-4BB7-B50D-BAAF4C8FDDD1}">
      <dgm:prSet/>
      <dgm:spPr/>
      <dgm:t>
        <a:bodyPr/>
        <a:lstStyle/>
        <a:p>
          <a:endParaRPr lang="ru-RU"/>
        </a:p>
      </dgm:t>
    </dgm:pt>
    <dgm:pt modelId="{2AFB692B-F96A-4A50-B1CC-4062D2DE946D}" type="sibTrans" cxnId="{E886B7B7-F4DB-4BB7-B50D-BAAF4C8FDDD1}">
      <dgm:prSet/>
      <dgm:spPr/>
      <dgm:t>
        <a:bodyPr/>
        <a:lstStyle/>
        <a:p>
          <a:endParaRPr lang="ru-RU"/>
        </a:p>
      </dgm:t>
    </dgm:pt>
    <dgm:pt modelId="{BAFFC160-EA0D-4842-BB27-A780806E258A}">
      <dgm:prSet phldrT="[Текст]"/>
      <dgm:spPr/>
      <dgm:t>
        <a:bodyPr/>
        <a:lstStyle/>
        <a:p>
          <a:r>
            <a:rPr lang="ru-RU" dirty="0" smtClean="0"/>
            <a:t>Теперь важна не эффективность </a:t>
          </a:r>
          <a:r>
            <a:rPr lang="ru-RU" dirty="0" err="1" smtClean="0"/>
            <a:t>баеров</a:t>
          </a:r>
          <a:r>
            <a:rPr lang="ru-RU" dirty="0" smtClean="0"/>
            <a:t> в переговорах, а информация о ценах закупки конкурентов </a:t>
          </a:r>
          <a:endParaRPr lang="ru-RU" dirty="0"/>
        </a:p>
      </dgm:t>
    </dgm:pt>
    <dgm:pt modelId="{66FFAF10-F3F8-4487-8464-AD75238D88B1}" type="parTrans" cxnId="{F8D90B4D-CD08-4E44-A066-30CDA198419F}">
      <dgm:prSet/>
      <dgm:spPr/>
      <dgm:t>
        <a:bodyPr/>
        <a:lstStyle/>
        <a:p>
          <a:endParaRPr lang="ru-RU"/>
        </a:p>
      </dgm:t>
    </dgm:pt>
    <dgm:pt modelId="{CDC141F0-EF48-4950-B293-44717E5DDE20}" type="sibTrans" cxnId="{F8D90B4D-CD08-4E44-A066-30CDA198419F}">
      <dgm:prSet/>
      <dgm:spPr/>
      <dgm:t>
        <a:bodyPr/>
        <a:lstStyle/>
        <a:p>
          <a:endParaRPr lang="ru-RU"/>
        </a:p>
      </dgm:t>
    </dgm:pt>
    <dgm:pt modelId="{765C3922-FEDD-4140-83DE-B4B228069888}" type="pres">
      <dgm:prSet presAssocID="{6EDD8CBC-27AF-43FB-BD88-E1138AB97F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456841-CF98-4398-BCC7-AC41DB228309}" type="pres">
      <dgm:prSet presAssocID="{4AEA587C-3476-48AC-BD12-EDEC775B742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54353-14FD-430A-92FB-463DDC6F20C6}" type="pres">
      <dgm:prSet presAssocID="{4AEA587C-3476-48AC-BD12-EDEC775B742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BB9A9-5618-4E0A-B6E4-EFB61AAEE047}" type="pres">
      <dgm:prSet presAssocID="{5557FFBA-4E58-4A27-A313-66162935C76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EC1E8-1B4F-47CD-BC33-77ABCDB27B21}" type="pres">
      <dgm:prSet presAssocID="{5557FFBA-4E58-4A27-A313-66162935C76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A760DF-F033-48A7-9DF8-613A08237B89}" type="presOf" srcId="{003AF9BA-77AE-474F-84E9-93D8C3C26081}" destId="{E7554353-14FD-430A-92FB-463DDC6F20C6}" srcOrd="0" destOrd="1" presId="urn:microsoft.com/office/officeart/2005/8/layout/vList2"/>
    <dgm:cxn modelId="{5F91D250-0329-4D25-AE1D-6FDA97646D24}" type="presOf" srcId="{5557FFBA-4E58-4A27-A313-66162935C76E}" destId="{79BBB9A9-5618-4E0A-B6E4-EFB61AAEE047}" srcOrd="0" destOrd="0" presId="urn:microsoft.com/office/officeart/2005/8/layout/vList2"/>
    <dgm:cxn modelId="{BABA6C44-9E44-4E02-BFCE-36AB08DB7DC0}" type="presOf" srcId="{BAFFC160-EA0D-4842-BB27-A780806E258A}" destId="{5E0EC1E8-1B4F-47CD-BC33-77ABCDB27B21}" srcOrd="0" destOrd="1" presId="urn:microsoft.com/office/officeart/2005/8/layout/vList2"/>
    <dgm:cxn modelId="{60BFA016-9EBD-41E8-AB83-2F306CD088E3}" srcId="{6EDD8CBC-27AF-43FB-BD88-E1138AB97FF7}" destId="{4AEA587C-3476-48AC-BD12-EDEC775B7424}" srcOrd="0" destOrd="0" parTransId="{DD14096D-3031-4CF9-B68D-81D9A8289F7D}" sibTransId="{C421F735-9285-4737-82DA-EED79268DA0F}"/>
    <dgm:cxn modelId="{FA1D5312-774F-423F-A524-C01E5029FA6C}" type="presOf" srcId="{6EDD8CBC-27AF-43FB-BD88-E1138AB97FF7}" destId="{765C3922-FEDD-4140-83DE-B4B228069888}" srcOrd="0" destOrd="0" presId="urn:microsoft.com/office/officeart/2005/8/layout/vList2"/>
    <dgm:cxn modelId="{CD4F8DF2-973B-4968-8791-66B79565DD11}" srcId="{4AEA587C-3476-48AC-BD12-EDEC775B7424}" destId="{AB7E0459-E275-4853-8CBC-DCC71ECA3B70}" srcOrd="0" destOrd="0" parTransId="{9B5DCA3D-2260-4E2E-88DA-AF514A2CF41C}" sibTransId="{445D7D1B-A152-4A47-9765-18586872DDBC}"/>
    <dgm:cxn modelId="{15A66835-BC61-41D2-A51E-91848F4E0FAD}" srcId="{6EDD8CBC-27AF-43FB-BD88-E1138AB97FF7}" destId="{5557FFBA-4E58-4A27-A313-66162935C76E}" srcOrd="1" destOrd="0" parTransId="{5416AF3F-41B1-41F4-B3DF-1FEEE0F19466}" sibTransId="{6E40D437-3D39-47C0-9A29-5A76F23EBCB6}"/>
    <dgm:cxn modelId="{9139846F-88CD-4F9C-93C3-E412BFE90D7A}" srcId="{5557FFBA-4E58-4A27-A313-66162935C76E}" destId="{868C5EA7-68EB-4FFC-822E-315B95EBCCAA}" srcOrd="0" destOrd="0" parTransId="{10B2D60A-E534-4074-9314-E6EF1D87D556}" sibTransId="{45A05327-1737-465C-8F95-F6A3B4C22A8B}"/>
    <dgm:cxn modelId="{E886B7B7-F4DB-4BB7-B50D-BAAF4C8FDDD1}" srcId="{4AEA587C-3476-48AC-BD12-EDEC775B7424}" destId="{003AF9BA-77AE-474F-84E9-93D8C3C26081}" srcOrd="1" destOrd="0" parTransId="{E71F461B-0DAE-4622-B7D2-762674554AC1}" sibTransId="{2AFB692B-F96A-4A50-B1CC-4062D2DE946D}"/>
    <dgm:cxn modelId="{DADE5164-C97D-4D7C-9AE9-61259D25B020}" type="presOf" srcId="{868C5EA7-68EB-4FFC-822E-315B95EBCCAA}" destId="{5E0EC1E8-1B4F-47CD-BC33-77ABCDB27B21}" srcOrd="0" destOrd="0" presId="urn:microsoft.com/office/officeart/2005/8/layout/vList2"/>
    <dgm:cxn modelId="{F8D90B4D-CD08-4E44-A066-30CDA198419F}" srcId="{5557FFBA-4E58-4A27-A313-66162935C76E}" destId="{BAFFC160-EA0D-4842-BB27-A780806E258A}" srcOrd="1" destOrd="0" parTransId="{66FFAF10-F3F8-4487-8464-AD75238D88B1}" sibTransId="{CDC141F0-EF48-4950-B293-44717E5DDE20}"/>
    <dgm:cxn modelId="{4253D9F5-4065-42B9-BB40-8A54EB897020}" type="presOf" srcId="{4AEA587C-3476-48AC-BD12-EDEC775B7424}" destId="{0D456841-CF98-4398-BCC7-AC41DB228309}" srcOrd="0" destOrd="0" presId="urn:microsoft.com/office/officeart/2005/8/layout/vList2"/>
    <dgm:cxn modelId="{0A74B4D6-A7B3-4601-AEA6-91F919B5742E}" type="presOf" srcId="{AB7E0459-E275-4853-8CBC-DCC71ECA3B70}" destId="{E7554353-14FD-430A-92FB-463DDC6F20C6}" srcOrd="0" destOrd="0" presId="urn:microsoft.com/office/officeart/2005/8/layout/vList2"/>
    <dgm:cxn modelId="{E4B29E79-89B3-42C6-8D9C-8A2291765F46}" type="presParOf" srcId="{765C3922-FEDD-4140-83DE-B4B228069888}" destId="{0D456841-CF98-4398-BCC7-AC41DB228309}" srcOrd="0" destOrd="0" presId="urn:microsoft.com/office/officeart/2005/8/layout/vList2"/>
    <dgm:cxn modelId="{84EF9773-7598-493B-A70C-048A07F50DEB}" type="presParOf" srcId="{765C3922-FEDD-4140-83DE-B4B228069888}" destId="{E7554353-14FD-430A-92FB-463DDC6F20C6}" srcOrd="1" destOrd="0" presId="urn:microsoft.com/office/officeart/2005/8/layout/vList2"/>
    <dgm:cxn modelId="{A633CF3D-B4CE-4475-8878-73FC29650A43}" type="presParOf" srcId="{765C3922-FEDD-4140-83DE-B4B228069888}" destId="{79BBB9A9-5618-4E0A-B6E4-EFB61AAEE047}" srcOrd="2" destOrd="0" presId="urn:microsoft.com/office/officeart/2005/8/layout/vList2"/>
    <dgm:cxn modelId="{59396AA9-7971-4DE3-B569-DAB8DFCBB1E5}" type="presParOf" srcId="{765C3922-FEDD-4140-83DE-B4B228069888}" destId="{5E0EC1E8-1B4F-47CD-BC33-77ABCDB27B21}" srcOrd="3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75C242-0825-4B4A-B12B-A51FECB4F752}" type="doc">
      <dgm:prSet loTypeId="urn:microsoft.com/office/officeart/2005/8/layout/pList1" loCatId="list" qsTypeId="urn:microsoft.com/office/officeart/2005/8/quickstyle/simple1#3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B498D3CC-9483-4F45-9CFE-06E3EED8EC9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0CB77AAC-DAA2-4C82-95B3-7CFD98206786}" type="parTrans" cxnId="{2C914851-7D17-44CB-B85D-0DEE7F9AB1DC}">
      <dgm:prSet/>
      <dgm:spPr/>
      <dgm:t>
        <a:bodyPr/>
        <a:lstStyle/>
        <a:p>
          <a:endParaRPr lang="ru-RU"/>
        </a:p>
      </dgm:t>
    </dgm:pt>
    <dgm:pt modelId="{D73B8538-DFDA-482E-B686-03E7592AEDC5}" type="sibTrans" cxnId="{2C914851-7D17-44CB-B85D-0DEE7F9AB1DC}">
      <dgm:prSet/>
      <dgm:spPr/>
      <dgm:t>
        <a:bodyPr/>
        <a:lstStyle/>
        <a:p>
          <a:endParaRPr lang="ru-RU"/>
        </a:p>
      </dgm:t>
    </dgm:pt>
    <dgm:pt modelId="{32A24853-79C4-452B-BAE4-25B500AC9050}" type="pres">
      <dgm:prSet presAssocID="{F075C242-0825-4B4A-B12B-A51FECB4F7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BECC7A-7C75-40CA-AFE1-024762EA0255}" type="pres">
      <dgm:prSet presAssocID="{B498D3CC-9483-4F45-9CFE-06E3EED8EC9B}" presName="compNode" presStyleCnt="0"/>
      <dgm:spPr/>
    </dgm:pt>
    <dgm:pt modelId="{E6BE0CAD-AA29-4E4B-8CE4-12D3124C3A79}" type="pres">
      <dgm:prSet presAssocID="{B498D3CC-9483-4F45-9CFE-06E3EED8EC9B}" presName="pictRect" presStyleLbl="node1" presStyleIdx="0" presStyleCnt="1" custScaleX="134321" custScaleY="99829" custLinFactNeighborX="1282" custLinFactNeighborY="-83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>
            <a:lum bright="10000"/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6BA55F8-8F76-44E0-9193-0C4DC4EBB995}" type="pres">
      <dgm:prSet presAssocID="{B498D3CC-9483-4F45-9CFE-06E3EED8EC9B}" presName="textRect" presStyleLbl="revTx" presStyleIdx="0" presStyleCnt="1" custFlipVert="1" custScaleY="4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3AAEC5-BDE2-4C70-919D-DADE13FA8519}" type="presOf" srcId="{B498D3CC-9483-4F45-9CFE-06E3EED8EC9B}" destId="{36BA55F8-8F76-44E0-9193-0C4DC4EBB995}" srcOrd="0" destOrd="0" presId="urn:microsoft.com/office/officeart/2005/8/layout/pList1"/>
    <dgm:cxn modelId="{2C914851-7D17-44CB-B85D-0DEE7F9AB1DC}" srcId="{F075C242-0825-4B4A-B12B-A51FECB4F752}" destId="{B498D3CC-9483-4F45-9CFE-06E3EED8EC9B}" srcOrd="0" destOrd="0" parTransId="{0CB77AAC-DAA2-4C82-95B3-7CFD98206786}" sibTransId="{D73B8538-DFDA-482E-B686-03E7592AEDC5}"/>
    <dgm:cxn modelId="{759DA037-05A2-4EB3-AA05-DB555D1155AD}" type="presOf" srcId="{F075C242-0825-4B4A-B12B-A51FECB4F752}" destId="{32A24853-79C4-452B-BAE4-25B500AC9050}" srcOrd="0" destOrd="0" presId="urn:microsoft.com/office/officeart/2005/8/layout/pList1"/>
    <dgm:cxn modelId="{5167D697-CC76-412A-9A37-EEDA8F010309}" type="presParOf" srcId="{32A24853-79C4-452B-BAE4-25B500AC9050}" destId="{DABECC7A-7C75-40CA-AFE1-024762EA0255}" srcOrd="0" destOrd="0" presId="urn:microsoft.com/office/officeart/2005/8/layout/pList1"/>
    <dgm:cxn modelId="{74B37E2B-2234-4C5A-9D6B-2D35FCC5E4F4}" type="presParOf" srcId="{DABECC7A-7C75-40CA-AFE1-024762EA0255}" destId="{E6BE0CAD-AA29-4E4B-8CE4-12D3124C3A79}" srcOrd="0" destOrd="0" presId="urn:microsoft.com/office/officeart/2005/8/layout/pList1"/>
    <dgm:cxn modelId="{A0AD73F6-DF25-496D-A370-5740549C3C5C}" type="presParOf" srcId="{DABECC7A-7C75-40CA-AFE1-024762EA0255}" destId="{36BA55F8-8F76-44E0-9193-0C4DC4EBB995}" srcOrd="1" destOrd="0" presId="urn:microsoft.com/office/officeart/2005/8/layout/pList1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75C242-0825-4B4A-B12B-A51FECB4F752}" type="doc">
      <dgm:prSet loTypeId="urn:microsoft.com/office/officeart/2005/8/layout/pList1" loCatId="list" qsTypeId="urn:microsoft.com/office/officeart/2005/8/quickstyle/simple1#4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B498D3CC-9483-4F45-9CFE-06E3EED8EC9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0CB77AAC-DAA2-4C82-95B3-7CFD98206786}" type="parTrans" cxnId="{2C914851-7D17-44CB-B85D-0DEE7F9AB1DC}">
      <dgm:prSet/>
      <dgm:spPr/>
      <dgm:t>
        <a:bodyPr/>
        <a:lstStyle/>
        <a:p>
          <a:endParaRPr lang="ru-RU"/>
        </a:p>
      </dgm:t>
    </dgm:pt>
    <dgm:pt modelId="{D73B8538-DFDA-482E-B686-03E7592AEDC5}" type="sibTrans" cxnId="{2C914851-7D17-44CB-B85D-0DEE7F9AB1DC}">
      <dgm:prSet/>
      <dgm:spPr/>
      <dgm:t>
        <a:bodyPr/>
        <a:lstStyle/>
        <a:p>
          <a:endParaRPr lang="ru-RU"/>
        </a:p>
      </dgm:t>
    </dgm:pt>
    <dgm:pt modelId="{32A24853-79C4-452B-BAE4-25B500AC9050}" type="pres">
      <dgm:prSet presAssocID="{F075C242-0825-4B4A-B12B-A51FECB4F7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BECC7A-7C75-40CA-AFE1-024762EA0255}" type="pres">
      <dgm:prSet presAssocID="{B498D3CC-9483-4F45-9CFE-06E3EED8EC9B}" presName="compNode" presStyleCnt="0"/>
      <dgm:spPr/>
    </dgm:pt>
    <dgm:pt modelId="{E6BE0CAD-AA29-4E4B-8CE4-12D3124C3A79}" type="pres">
      <dgm:prSet presAssocID="{B498D3CC-9483-4F45-9CFE-06E3EED8EC9B}" presName="pictRect" presStyleLbl="node1" presStyleIdx="0" presStyleCnt="1" custScaleX="134321" custScaleY="99829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6BA55F8-8F76-44E0-9193-0C4DC4EBB995}" type="pres">
      <dgm:prSet presAssocID="{B498D3CC-9483-4F45-9CFE-06E3EED8EC9B}" presName="textRect" presStyleLbl="revTx" presStyleIdx="0" presStyleCnt="1" custFlipVert="1" custScaleY="4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55086B-2532-47B7-AD8A-EA87C45283FD}" type="presOf" srcId="{B498D3CC-9483-4F45-9CFE-06E3EED8EC9B}" destId="{36BA55F8-8F76-44E0-9193-0C4DC4EBB995}" srcOrd="0" destOrd="0" presId="urn:microsoft.com/office/officeart/2005/8/layout/pList1"/>
    <dgm:cxn modelId="{2C914851-7D17-44CB-B85D-0DEE7F9AB1DC}" srcId="{F075C242-0825-4B4A-B12B-A51FECB4F752}" destId="{B498D3CC-9483-4F45-9CFE-06E3EED8EC9B}" srcOrd="0" destOrd="0" parTransId="{0CB77AAC-DAA2-4C82-95B3-7CFD98206786}" sibTransId="{D73B8538-DFDA-482E-B686-03E7592AEDC5}"/>
    <dgm:cxn modelId="{5479B744-35A5-4A0B-A4C7-BA14DD3C3DD6}" type="presOf" srcId="{F075C242-0825-4B4A-B12B-A51FECB4F752}" destId="{32A24853-79C4-452B-BAE4-25B500AC9050}" srcOrd="0" destOrd="0" presId="urn:microsoft.com/office/officeart/2005/8/layout/pList1"/>
    <dgm:cxn modelId="{E16506B4-17CE-42B7-A578-BCBF4E4A2385}" type="presParOf" srcId="{32A24853-79C4-452B-BAE4-25B500AC9050}" destId="{DABECC7A-7C75-40CA-AFE1-024762EA0255}" srcOrd="0" destOrd="0" presId="urn:microsoft.com/office/officeart/2005/8/layout/pList1"/>
    <dgm:cxn modelId="{5C072BC2-761F-4A3E-82F6-31A10C6F8406}" type="presParOf" srcId="{DABECC7A-7C75-40CA-AFE1-024762EA0255}" destId="{E6BE0CAD-AA29-4E4B-8CE4-12D3124C3A79}" srcOrd="0" destOrd="0" presId="urn:microsoft.com/office/officeart/2005/8/layout/pList1"/>
    <dgm:cxn modelId="{60908B64-5152-459F-B245-B048F0BCBEF6}" type="presParOf" srcId="{DABECC7A-7C75-40CA-AFE1-024762EA0255}" destId="{36BA55F8-8F76-44E0-9193-0C4DC4EBB995}" srcOrd="1" destOrd="0" presId="urn:microsoft.com/office/officeart/2005/8/layout/pList1"/>
  </dgm:cxnLst>
  <dgm:bg/>
  <dgm:whole/>
  <dgm:extLst>
    <a:ext uri="http://schemas.microsoft.com/office/drawing/2008/diagram"/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846B7F-C10A-445E-999A-D08EADCC6298}" type="doc">
      <dgm:prSet loTypeId="urn:microsoft.com/office/officeart/2005/8/layout/vList2" loCatId="list" qsTypeId="urn:microsoft.com/office/officeart/2005/8/quickstyle/simple1#5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1BCFB1F0-1CC7-4AAD-8211-5D53F3169F1A}">
      <dgm:prSet phldrT="[Текст]"/>
      <dgm:spPr/>
      <dgm:t>
        <a:bodyPr/>
        <a:lstStyle/>
        <a:p>
          <a:r>
            <a:rPr lang="ru-RU" dirty="0" smtClean="0"/>
            <a:t>Доходы и расходы</a:t>
          </a:r>
          <a:endParaRPr lang="ru-RU" dirty="0"/>
        </a:p>
      </dgm:t>
    </dgm:pt>
    <dgm:pt modelId="{638EFD38-BA0B-4D15-AF58-58643D3A287B}" type="parTrans" cxnId="{9172AC04-ADA5-4B78-BDD9-CF114C7254B2}">
      <dgm:prSet/>
      <dgm:spPr/>
      <dgm:t>
        <a:bodyPr/>
        <a:lstStyle/>
        <a:p>
          <a:endParaRPr lang="ru-RU"/>
        </a:p>
      </dgm:t>
    </dgm:pt>
    <dgm:pt modelId="{71E2AD4D-2710-4F2F-97DF-E0500B16A140}" type="sibTrans" cxnId="{9172AC04-ADA5-4B78-BDD9-CF114C7254B2}">
      <dgm:prSet/>
      <dgm:spPr/>
      <dgm:t>
        <a:bodyPr/>
        <a:lstStyle/>
        <a:p>
          <a:endParaRPr lang="ru-RU"/>
        </a:p>
      </dgm:t>
    </dgm:pt>
    <dgm:pt modelId="{DE1B3E04-651A-4F6E-ACB0-D6F7FCEE94A9}">
      <dgm:prSet phldrT="[Текст]"/>
      <dgm:spPr/>
      <dgm:t>
        <a:bodyPr/>
        <a:lstStyle/>
        <a:p>
          <a:r>
            <a:rPr lang="ru-RU" dirty="0" smtClean="0"/>
            <a:t>Образ жизни</a:t>
          </a:r>
          <a:endParaRPr lang="ru-RU" dirty="0"/>
        </a:p>
      </dgm:t>
    </dgm:pt>
    <dgm:pt modelId="{E5E2E8F6-B13A-4DCF-9E44-A510A115B7D8}" type="parTrans" cxnId="{A592A504-CE8A-4AE4-8C95-6C573D80DDE6}">
      <dgm:prSet/>
      <dgm:spPr/>
      <dgm:t>
        <a:bodyPr/>
        <a:lstStyle/>
        <a:p>
          <a:endParaRPr lang="ru-RU"/>
        </a:p>
      </dgm:t>
    </dgm:pt>
    <dgm:pt modelId="{EB3223BF-70A9-460D-849D-365B7076CA38}" type="sibTrans" cxnId="{A592A504-CE8A-4AE4-8C95-6C573D80DDE6}">
      <dgm:prSet/>
      <dgm:spPr/>
      <dgm:t>
        <a:bodyPr/>
        <a:lstStyle/>
        <a:p>
          <a:endParaRPr lang="ru-RU"/>
        </a:p>
      </dgm:t>
    </dgm:pt>
    <dgm:pt modelId="{58245978-9161-44DA-8095-773E23FD1BCF}">
      <dgm:prSet phldrT="[Текст]"/>
      <dgm:spPr/>
      <dgm:t>
        <a:bodyPr/>
        <a:lstStyle/>
        <a:p>
          <a:r>
            <a:rPr lang="ru-RU" dirty="0" smtClean="0"/>
            <a:t>Качество жизни</a:t>
          </a:r>
          <a:endParaRPr lang="ru-RU" dirty="0"/>
        </a:p>
      </dgm:t>
    </dgm:pt>
    <dgm:pt modelId="{26216FE1-00DC-423E-9A0C-C6A619B0A175}" type="parTrans" cxnId="{2F253550-99DE-4DC8-BCF4-6DBBD3ECA12A}">
      <dgm:prSet/>
      <dgm:spPr/>
      <dgm:t>
        <a:bodyPr/>
        <a:lstStyle/>
        <a:p>
          <a:endParaRPr lang="ru-RU"/>
        </a:p>
      </dgm:t>
    </dgm:pt>
    <dgm:pt modelId="{3CF50DF1-C1E6-4B0E-849B-5251F35A8457}" type="sibTrans" cxnId="{2F253550-99DE-4DC8-BCF4-6DBBD3ECA12A}">
      <dgm:prSet/>
      <dgm:spPr/>
      <dgm:t>
        <a:bodyPr/>
        <a:lstStyle/>
        <a:p>
          <a:endParaRPr lang="ru-RU"/>
        </a:p>
      </dgm:t>
    </dgm:pt>
    <dgm:pt modelId="{7EAD0281-1FD0-4DA1-A8A4-891F8BA5AD27}">
      <dgm:prSet phldrT="[Текст]"/>
      <dgm:spPr/>
      <dgm:t>
        <a:bodyPr/>
        <a:lstStyle/>
        <a:p>
          <a:r>
            <a:rPr lang="ru-RU" dirty="0" smtClean="0"/>
            <a:t>Значение бренда в категории</a:t>
          </a:r>
          <a:endParaRPr lang="ru-RU" dirty="0"/>
        </a:p>
      </dgm:t>
    </dgm:pt>
    <dgm:pt modelId="{CC8179CA-6244-4838-A3C2-C8E222D1D682}" type="parTrans" cxnId="{E51D8F45-4C6C-409F-8EEF-9EFF6A629B37}">
      <dgm:prSet/>
      <dgm:spPr/>
      <dgm:t>
        <a:bodyPr/>
        <a:lstStyle/>
        <a:p>
          <a:endParaRPr lang="ru-RU"/>
        </a:p>
      </dgm:t>
    </dgm:pt>
    <dgm:pt modelId="{2E5CC6BB-9879-41EB-BCC2-37CF3843A1A8}" type="sibTrans" cxnId="{E51D8F45-4C6C-409F-8EEF-9EFF6A629B37}">
      <dgm:prSet/>
      <dgm:spPr/>
      <dgm:t>
        <a:bodyPr/>
        <a:lstStyle/>
        <a:p>
          <a:endParaRPr lang="ru-RU"/>
        </a:p>
      </dgm:t>
    </dgm:pt>
    <dgm:pt modelId="{9DC51C60-F929-45D6-83FB-661695B88420}">
      <dgm:prSet phldrT="[Текст]"/>
      <dgm:spPr/>
      <dgm:t>
        <a:bodyPr/>
        <a:lstStyle/>
        <a:p>
          <a:r>
            <a:rPr lang="ru-RU" dirty="0" smtClean="0"/>
            <a:t>Качество и цена СТМ</a:t>
          </a:r>
          <a:endParaRPr lang="ru-RU" dirty="0"/>
        </a:p>
      </dgm:t>
    </dgm:pt>
    <dgm:pt modelId="{5D725369-E8A7-4D58-9CC7-7C5E904C3F0B}" type="parTrans" cxnId="{E779C9B3-638A-4474-AC9E-2257684EBC03}">
      <dgm:prSet/>
      <dgm:spPr/>
      <dgm:t>
        <a:bodyPr/>
        <a:lstStyle/>
        <a:p>
          <a:endParaRPr lang="ru-RU"/>
        </a:p>
      </dgm:t>
    </dgm:pt>
    <dgm:pt modelId="{52B4665E-1F7C-4CD3-BF70-6ED20503C6B9}" type="sibTrans" cxnId="{E779C9B3-638A-4474-AC9E-2257684EBC03}">
      <dgm:prSet/>
      <dgm:spPr/>
      <dgm:t>
        <a:bodyPr/>
        <a:lstStyle/>
        <a:p>
          <a:endParaRPr lang="ru-RU"/>
        </a:p>
      </dgm:t>
    </dgm:pt>
    <dgm:pt modelId="{C0E29B7C-C3ED-458E-93F1-1D296CACB09F}" type="pres">
      <dgm:prSet presAssocID="{91846B7F-C10A-445E-999A-D08EADCC62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57D3BE-E74E-49BA-A21E-12434EF890A7}" type="pres">
      <dgm:prSet presAssocID="{1BCFB1F0-1CC7-4AAD-8211-5D53F3169F1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97312-5918-48E8-A897-A8402CBAEA5A}" type="pres">
      <dgm:prSet presAssocID="{71E2AD4D-2710-4F2F-97DF-E0500B16A140}" presName="spacer" presStyleCnt="0"/>
      <dgm:spPr/>
    </dgm:pt>
    <dgm:pt modelId="{54AB2D00-11EA-4AFD-8881-8CFC86F2CEEE}" type="pres">
      <dgm:prSet presAssocID="{DE1B3E04-651A-4F6E-ACB0-D6F7FCEE94A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C920E-BC63-4D26-BD49-A29B67FDFCC4}" type="pres">
      <dgm:prSet presAssocID="{EB3223BF-70A9-460D-849D-365B7076CA38}" presName="spacer" presStyleCnt="0"/>
      <dgm:spPr/>
    </dgm:pt>
    <dgm:pt modelId="{2673D616-88DC-4B0C-9802-637ECECE91F7}" type="pres">
      <dgm:prSet presAssocID="{58245978-9161-44DA-8095-773E23FD1BC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ED42B6-D1A8-4F80-8FCA-72941D2949AC}" type="pres">
      <dgm:prSet presAssocID="{3CF50DF1-C1E6-4B0E-849B-5251F35A8457}" presName="spacer" presStyleCnt="0"/>
      <dgm:spPr/>
    </dgm:pt>
    <dgm:pt modelId="{E4843A21-4172-4146-B0C5-713367EE421B}" type="pres">
      <dgm:prSet presAssocID="{7EAD0281-1FD0-4DA1-A8A4-891F8BA5AD2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8AFE40-94EE-4056-8F22-C913B5F26791}" type="pres">
      <dgm:prSet presAssocID="{2E5CC6BB-9879-41EB-BCC2-37CF3843A1A8}" presName="spacer" presStyleCnt="0"/>
      <dgm:spPr/>
    </dgm:pt>
    <dgm:pt modelId="{BDF21A4E-AFFA-4E3B-95C6-31A9706F3CAD}" type="pres">
      <dgm:prSet presAssocID="{9DC51C60-F929-45D6-83FB-661695B8842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253550-99DE-4DC8-BCF4-6DBBD3ECA12A}" srcId="{91846B7F-C10A-445E-999A-D08EADCC6298}" destId="{58245978-9161-44DA-8095-773E23FD1BCF}" srcOrd="2" destOrd="0" parTransId="{26216FE1-00DC-423E-9A0C-C6A619B0A175}" sibTransId="{3CF50DF1-C1E6-4B0E-849B-5251F35A8457}"/>
    <dgm:cxn modelId="{9C02A219-DCB8-40D0-B4C3-2C2CDC4ADDDA}" type="presOf" srcId="{58245978-9161-44DA-8095-773E23FD1BCF}" destId="{2673D616-88DC-4B0C-9802-637ECECE91F7}" srcOrd="0" destOrd="0" presId="urn:microsoft.com/office/officeart/2005/8/layout/vList2"/>
    <dgm:cxn modelId="{608AC7C5-ABF7-490F-8B6B-BCED1ED1EA48}" type="presOf" srcId="{7EAD0281-1FD0-4DA1-A8A4-891F8BA5AD27}" destId="{E4843A21-4172-4146-B0C5-713367EE421B}" srcOrd="0" destOrd="0" presId="urn:microsoft.com/office/officeart/2005/8/layout/vList2"/>
    <dgm:cxn modelId="{B8F8C32D-97B7-4977-8265-1843FBAAAC2E}" type="presOf" srcId="{9DC51C60-F929-45D6-83FB-661695B88420}" destId="{BDF21A4E-AFFA-4E3B-95C6-31A9706F3CAD}" srcOrd="0" destOrd="0" presId="urn:microsoft.com/office/officeart/2005/8/layout/vList2"/>
    <dgm:cxn modelId="{9172AC04-ADA5-4B78-BDD9-CF114C7254B2}" srcId="{91846B7F-C10A-445E-999A-D08EADCC6298}" destId="{1BCFB1F0-1CC7-4AAD-8211-5D53F3169F1A}" srcOrd="0" destOrd="0" parTransId="{638EFD38-BA0B-4D15-AF58-58643D3A287B}" sibTransId="{71E2AD4D-2710-4F2F-97DF-E0500B16A140}"/>
    <dgm:cxn modelId="{C93EEEA6-BB3E-4B0B-9C71-58BF848BF80A}" type="presOf" srcId="{DE1B3E04-651A-4F6E-ACB0-D6F7FCEE94A9}" destId="{54AB2D00-11EA-4AFD-8881-8CFC86F2CEEE}" srcOrd="0" destOrd="0" presId="urn:microsoft.com/office/officeart/2005/8/layout/vList2"/>
    <dgm:cxn modelId="{E779C9B3-638A-4474-AC9E-2257684EBC03}" srcId="{91846B7F-C10A-445E-999A-D08EADCC6298}" destId="{9DC51C60-F929-45D6-83FB-661695B88420}" srcOrd="4" destOrd="0" parTransId="{5D725369-E8A7-4D58-9CC7-7C5E904C3F0B}" sibTransId="{52B4665E-1F7C-4CD3-BF70-6ED20503C6B9}"/>
    <dgm:cxn modelId="{A592A504-CE8A-4AE4-8C95-6C573D80DDE6}" srcId="{91846B7F-C10A-445E-999A-D08EADCC6298}" destId="{DE1B3E04-651A-4F6E-ACB0-D6F7FCEE94A9}" srcOrd="1" destOrd="0" parTransId="{E5E2E8F6-B13A-4DCF-9E44-A510A115B7D8}" sibTransId="{EB3223BF-70A9-460D-849D-365B7076CA38}"/>
    <dgm:cxn modelId="{65B5769C-1205-42B2-AEB2-457A50885ADD}" type="presOf" srcId="{91846B7F-C10A-445E-999A-D08EADCC6298}" destId="{C0E29B7C-C3ED-458E-93F1-1D296CACB09F}" srcOrd="0" destOrd="0" presId="urn:microsoft.com/office/officeart/2005/8/layout/vList2"/>
    <dgm:cxn modelId="{A37F8043-5090-41B6-BF4B-DC10AA978E0A}" type="presOf" srcId="{1BCFB1F0-1CC7-4AAD-8211-5D53F3169F1A}" destId="{0157D3BE-E74E-49BA-A21E-12434EF890A7}" srcOrd="0" destOrd="0" presId="urn:microsoft.com/office/officeart/2005/8/layout/vList2"/>
    <dgm:cxn modelId="{E51D8F45-4C6C-409F-8EEF-9EFF6A629B37}" srcId="{91846B7F-C10A-445E-999A-D08EADCC6298}" destId="{7EAD0281-1FD0-4DA1-A8A4-891F8BA5AD27}" srcOrd="3" destOrd="0" parTransId="{CC8179CA-6244-4838-A3C2-C8E222D1D682}" sibTransId="{2E5CC6BB-9879-41EB-BCC2-37CF3843A1A8}"/>
    <dgm:cxn modelId="{6BC683FD-029E-4C47-B289-42703DA20011}" type="presParOf" srcId="{C0E29B7C-C3ED-458E-93F1-1D296CACB09F}" destId="{0157D3BE-E74E-49BA-A21E-12434EF890A7}" srcOrd="0" destOrd="0" presId="urn:microsoft.com/office/officeart/2005/8/layout/vList2"/>
    <dgm:cxn modelId="{748D910A-B116-426A-BF15-B1A1BB517CAB}" type="presParOf" srcId="{C0E29B7C-C3ED-458E-93F1-1D296CACB09F}" destId="{99C97312-5918-48E8-A897-A8402CBAEA5A}" srcOrd="1" destOrd="0" presId="urn:microsoft.com/office/officeart/2005/8/layout/vList2"/>
    <dgm:cxn modelId="{A5AC7631-630E-427B-B49E-129AAF2E33D8}" type="presParOf" srcId="{C0E29B7C-C3ED-458E-93F1-1D296CACB09F}" destId="{54AB2D00-11EA-4AFD-8881-8CFC86F2CEEE}" srcOrd="2" destOrd="0" presId="urn:microsoft.com/office/officeart/2005/8/layout/vList2"/>
    <dgm:cxn modelId="{F3EEFA83-A68B-4DE8-9BDD-7D6B0AA99B12}" type="presParOf" srcId="{C0E29B7C-C3ED-458E-93F1-1D296CACB09F}" destId="{2E4C920E-BC63-4D26-BD49-A29B67FDFCC4}" srcOrd="3" destOrd="0" presId="urn:microsoft.com/office/officeart/2005/8/layout/vList2"/>
    <dgm:cxn modelId="{04BF705E-F2CE-472F-AFBA-F5671B2CCC55}" type="presParOf" srcId="{C0E29B7C-C3ED-458E-93F1-1D296CACB09F}" destId="{2673D616-88DC-4B0C-9802-637ECECE91F7}" srcOrd="4" destOrd="0" presId="urn:microsoft.com/office/officeart/2005/8/layout/vList2"/>
    <dgm:cxn modelId="{1DC73447-C1B2-406A-BA89-D6C299D45DA3}" type="presParOf" srcId="{C0E29B7C-C3ED-458E-93F1-1D296CACB09F}" destId="{E8ED42B6-D1A8-4F80-8FCA-72941D2949AC}" srcOrd="5" destOrd="0" presId="urn:microsoft.com/office/officeart/2005/8/layout/vList2"/>
    <dgm:cxn modelId="{6FE846F6-CF78-40C7-AE3F-381D17312704}" type="presParOf" srcId="{C0E29B7C-C3ED-458E-93F1-1D296CACB09F}" destId="{E4843A21-4172-4146-B0C5-713367EE421B}" srcOrd="6" destOrd="0" presId="urn:microsoft.com/office/officeart/2005/8/layout/vList2"/>
    <dgm:cxn modelId="{78CEE593-38AB-4375-9D67-7FF74CC890A6}" type="presParOf" srcId="{C0E29B7C-C3ED-458E-93F1-1D296CACB09F}" destId="{E18AFE40-94EE-4056-8F22-C913B5F26791}" srcOrd="7" destOrd="0" presId="urn:microsoft.com/office/officeart/2005/8/layout/vList2"/>
    <dgm:cxn modelId="{5E94CFA1-B602-46C2-BC41-3BD8B385F2CB}" type="presParOf" srcId="{C0E29B7C-C3ED-458E-93F1-1D296CACB09F}" destId="{BDF21A4E-AFFA-4E3B-95C6-31A9706F3CAD}" srcOrd="8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75C242-0825-4B4A-B12B-A51FECB4F752}" type="doc">
      <dgm:prSet loTypeId="urn:microsoft.com/office/officeart/2005/8/layout/pList1" loCatId="list" qsTypeId="urn:microsoft.com/office/officeart/2005/8/quickstyle/simple1#6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B498D3CC-9483-4F45-9CFE-06E3EED8EC9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0CB77AAC-DAA2-4C82-95B3-7CFD98206786}" type="parTrans" cxnId="{2C914851-7D17-44CB-B85D-0DEE7F9AB1DC}">
      <dgm:prSet/>
      <dgm:spPr/>
      <dgm:t>
        <a:bodyPr/>
        <a:lstStyle/>
        <a:p>
          <a:endParaRPr lang="ru-RU"/>
        </a:p>
      </dgm:t>
    </dgm:pt>
    <dgm:pt modelId="{D73B8538-DFDA-482E-B686-03E7592AEDC5}" type="sibTrans" cxnId="{2C914851-7D17-44CB-B85D-0DEE7F9AB1DC}">
      <dgm:prSet/>
      <dgm:spPr/>
      <dgm:t>
        <a:bodyPr/>
        <a:lstStyle/>
        <a:p>
          <a:endParaRPr lang="ru-RU"/>
        </a:p>
      </dgm:t>
    </dgm:pt>
    <dgm:pt modelId="{32A24853-79C4-452B-BAE4-25B500AC9050}" type="pres">
      <dgm:prSet presAssocID="{F075C242-0825-4B4A-B12B-A51FECB4F7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BECC7A-7C75-40CA-AFE1-024762EA0255}" type="pres">
      <dgm:prSet presAssocID="{B498D3CC-9483-4F45-9CFE-06E3EED8EC9B}" presName="compNode" presStyleCnt="0"/>
      <dgm:spPr/>
    </dgm:pt>
    <dgm:pt modelId="{E6BE0CAD-AA29-4E4B-8CE4-12D3124C3A79}" type="pres">
      <dgm:prSet presAssocID="{B498D3CC-9483-4F45-9CFE-06E3EED8EC9B}" presName="pictRect" presStyleLbl="node1" presStyleIdx="0" presStyleCnt="1" custScaleX="137000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36BA55F8-8F76-44E0-9193-0C4DC4EBB995}" type="pres">
      <dgm:prSet presAssocID="{B498D3CC-9483-4F45-9CFE-06E3EED8EC9B}" presName="textRect" presStyleLbl="revTx" presStyleIdx="0" presStyleCnt="1" custFlipVert="1" custScaleY="4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F6AD51-FEF3-4F44-932C-EF3B3DBA0C8A}" type="presOf" srcId="{F075C242-0825-4B4A-B12B-A51FECB4F752}" destId="{32A24853-79C4-452B-BAE4-25B500AC9050}" srcOrd="0" destOrd="0" presId="urn:microsoft.com/office/officeart/2005/8/layout/pList1"/>
    <dgm:cxn modelId="{2C914851-7D17-44CB-B85D-0DEE7F9AB1DC}" srcId="{F075C242-0825-4B4A-B12B-A51FECB4F752}" destId="{B498D3CC-9483-4F45-9CFE-06E3EED8EC9B}" srcOrd="0" destOrd="0" parTransId="{0CB77AAC-DAA2-4C82-95B3-7CFD98206786}" sibTransId="{D73B8538-DFDA-482E-B686-03E7592AEDC5}"/>
    <dgm:cxn modelId="{D8AD1385-072D-42BD-AA26-E178B4FDE1B4}" type="presOf" srcId="{B498D3CC-9483-4F45-9CFE-06E3EED8EC9B}" destId="{36BA55F8-8F76-44E0-9193-0C4DC4EBB995}" srcOrd="0" destOrd="0" presId="urn:microsoft.com/office/officeart/2005/8/layout/pList1"/>
    <dgm:cxn modelId="{1693FAC0-F04D-4EA1-A83C-CD0D62E5AADE}" type="presParOf" srcId="{32A24853-79C4-452B-BAE4-25B500AC9050}" destId="{DABECC7A-7C75-40CA-AFE1-024762EA0255}" srcOrd="0" destOrd="0" presId="urn:microsoft.com/office/officeart/2005/8/layout/pList1"/>
    <dgm:cxn modelId="{CA75EA78-B30C-4127-8F8B-0BB9581EC3C4}" type="presParOf" srcId="{DABECC7A-7C75-40CA-AFE1-024762EA0255}" destId="{E6BE0CAD-AA29-4E4B-8CE4-12D3124C3A79}" srcOrd="0" destOrd="0" presId="urn:microsoft.com/office/officeart/2005/8/layout/pList1"/>
    <dgm:cxn modelId="{258F8F35-2A6C-46F5-A414-DDCB94CAD325}" type="presParOf" srcId="{DABECC7A-7C75-40CA-AFE1-024762EA0255}" destId="{36BA55F8-8F76-44E0-9193-0C4DC4EBB995}" srcOrd="1" destOrd="0" presId="urn:microsoft.com/office/officeart/2005/8/layout/pList1"/>
  </dgm:cxnLst>
  <dgm:bg/>
  <dgm:whole/>
  <dgm:extLst>
    <a:ext uri="http://schemas.microsoft.com/office/drawing/2008/diagram"/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833557D-C708-4203-B7CC-B44707BD1805}" type="doc">
      <dgm:prSet loTypeId="urn:microsoft.com/office/officeart/2005/8/layout/balance1" loCatId="relationship" qsTypeId="urn:microsoft.com/office/officeart/2005/8/quickstyle/simple1#7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D1AFADDB-2850-43A1-9C76-9B7A8A8B329C}">
      <dgm:prSet phldrT="[Текст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Хорошее</a:t>
          </a:r>
          <a:endParaRPr lang="ru-RU" b="1" dirty="0">
            <a:solidFill>
              <a:schemeClr val="bg1"/>
            </a:solidFill>
          </a:endParaRPr>
        </a:p>
      </dgm:t>
    </dgm:pt>
    <dgm:pt modelId="{2B8C6FAE-1145-487C-A9AA-DC34EDC4BF92}" type="parTrans" cxnId="{D305752B-DDE6-4BDD-B23A-8AF933425406}">
      <dgm:prSet/>
      <dgm:spPr/>
      <dgm:t>
        <a:bodyPr/>
        <a:lstStyle/>
        <a:p>
          <a:endParaRPr lang="ru-RU"/>
        </a:p>
      </dgm:t>
    </dgm:pt>
    <dgm:pt modelId="{86B2076C-A0EB-4E89-90FB-92DD98BA4336}" type="sibTrans" cxnId="{D305752B-DDE6-4BDD-B23A-8AF933425406}">
      <dgm:prSet/>
      <dgm:spPr/>
      <dgm:t>
        <a:bodyPr/>
        <a:lstStyle/>
        <a:p>
          <a:endParaRPr lang="ru-RU"/>
        </a:p>
      </dgm:t>
    </dgm:pt>
    <dgm:pt modelId="{23ADA00F-5B10-482F-BAEE-FD8AE3BB3A67}">
      <dgm:prSet phldrT="[Текст]" custT="1"/>
      <dgm:spPr/>
      <dgm:t>
        <a:bodyPr/>
        <a:lstStyle/>
        <a:p>
          <a:r>
            <a:rPr lang="ru-RU" sz="1400" dirty="0" smtClean="0"/>
            <a:t>Рост накоплений населения (+13</a:t>
          </a:r>
          <a:r>
            <a:rPr lang="ru-RU" sz="1800" dirty="0" smtClean="0"/>
            <a:t>%)</a:t>
          </a:r>
          <a:endParaRPr lang="ru-RU" sz="1400" dirty="0"/>
        </a:p>
      </dgm:t>
    </dgm:pt>
    <dgm:pt modelId="{99B129C8-AEF1-4A86-9351-B2AC911A5C09}" type="parTrans" cxnId="{5D296CF7-B4A2-4518-8CEE-FAD1369152B2}">
      <dgm:prSet/>
      <dgm:spPr/>
      <dgm:t>
        <a:bodyPr/>
        <a:lstStyle/>
        <a:p>
          <a:endParaRPr lang="ru-RU"/>
        </a:p>
      </dgm:t>
    </dgm:pt>
    <dgm:pt modelId="{DB999356-E09A-45DA-9528-75E440044C12}" type="sibTrans" cxnId="{5D296CF7-B4A2-4518-8CEE-FAD1369152B2}">
      <dgm:prSet/>
      <dgm:spPr/>
      <dgm:t>
        <a:bodyPr/>
        <a:lstStyle/>
        <a:p>
          <a:endParaRPr lang="ru-RU"/>
        </a:p>
      </dgm:t>
    </dgm:pt>
    <dgm:pt modelId="{89171066-B103-4984-96C4-A88B60C76556}">
      <dgm:prSet phldrT="[Текст]" custT="1"/>
      <dgm:spPr/>
      <dgm:t>
        <a:bodyPr/>
        <a:lstStyle/>
        <a:p>
          <a:r>
            <a:rPr lang="ru-RU" sz="1100" dirty="0" smtClean="0"/>
            <a:t>Прирост площадей торговых сетей </a:t>
          </a:r>
          <a:r>
            <a:rPr lang="en-US" sz="1100" dirty="0" smtClean="0"/>
            <a:t>FMCG</a:t>
          </a:r>
          <a:endParaRPr lang="ru-RU" sz="1100" dirty="0"/>
        </a:p>
      </dgm:t>
    </dgm:pt>
    <dgm:pt modelId="{5CEC425B-F174-4BDB-9495-DE33698C8486}" type="parTrans" cxnId="{0FD6081C-62AA-43E5-933E-16FF0FBB47C7}">
      <dgm:prSet/>
      <dgm:spPr/>
      <dgm:t>
        <a:bodyPr/>
        <a:lstStyle/>
        <a:p>
          <a:endParaRPr lang="ru-RU"/>
        </a:p>
      </dgm:t>
    </dgm:pt>
    <dgm:pt modelId="{21B7C6AA-A7A4-4FB8-B7C1-1774F006CECA}" type="sibTrans" cxnId="{0FD6081C-62AA-43E5-933E-16FF0FBB47C7}">
      <dgm:prSet/>
      <dgm:spPr/>
      <dgm:t>
        <a:bodyPr/>
        <a:lstStyle/>
        <a:p>
          <a:endParaRPr lang="ru-RU"/>
        </a:p>
      </dgm:t>
    </dgm:pt>
    <dgm:pt modelId="{C7B04692-E246-4044-B96E-4FECF9A13668}">
      <dgm:prSet phldrT="[Текст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Плохое</a:t>
          </a:r>
          <a:endParaRPr lang="ru-RU" b="1" dirty="0">
            <a:solidFill>
              <a:schemeClr val="bg1"/>
            </a:solidFill>
          </a:endParaRPr>
        </a:p>
      </dgm:t>
    </dgm:pt>
    <dgm:pt modelId="{B6DD36CF-F68E-4209-B06D-6BDEED069493}" type="parTrans" cxnId="{971C35BA-DA13-4066-A25B-334250F86391}">
      <dgm:prSet/>
      <dgm:spPr/>
      <dgm:t>
        <a:bodyPr/>
        <a:lstStyle/>
        <a:p>
          <a:endParaRPr lang="ru-RU"/>
        </a:p>
      </dgm:t>
    </dgm:pt>
    <dgm:pt modelId="{1CC8F45E-9EC5-4089-92FC-F5CABB7CFDEB}" type="sibTrans" cxnId="{971C35BA-DA13-4066-A25B-334250F86391}">
      <dgm:prSet/>
      <dgm:spPr/>
      <dgm:t>
        <a:bodyPr/>
        <a:lstStyle/>
        <a:p>
          <a:endParaRPr lang="ru-RU"/>
        </a:p>
      </dgm:t>
    </dgm:pt>
    <dgm:pt modelId="{EB68647B-C6FA-45D3-9401-544C19FA277F}">
      <dgm:prSet phldrT="[Текст]" custT="1"/>
      <dgm:spPr/>
      <dgm:t>
        <a:bodyPr/>
        <a:lstStyle/>
        <a:p>
          <a:r>
            <a:rPr lang="ru-RU" sz="1400" dirty="0" smtClean="0"/>
            <a:t>Увеличение доли продовольственных товаров</a:t>
          </a:r>
          <a:endParaRPr lang="ru-RU" sz="1400" dirty="0"/>
        </a:p>
      </dgm:t>
    </dgm:pt>
    <dgm:pt modelId="{5F61700E-41B0-4632-BC9B-95CCB27095B8}" type="parTrans" cxnId="{7162AF77-4EB7-4BC9-8DD5-468A930E472B}">
      <dgm:prSet/>
      <dgm:spPr/>
      <dgm:t>
        <a:bodyPr/>
        <a:lstStyle/>
        <a:p>
          <a:endParaRPr lang="ru-RU"/>
        </a:p>
      </dgm:t>
    </dgm:pt>
    <dgm:pt modelId="{2A5E14D0-704A-4BBD-BB42-1A0503D7F088}" type="sibTrans" cxnId="{7162AF77-4EB7-4BC9-8DD5-468A930E472B}">
      <dgm:prSet/>
      <dgm:spPr/>
      <dgm:t>
        <a:bodyPr/>
        <a:lstStyle/>
        <a:p>
          <a:endParaRPr lang="ru-RU"/>
        </a:p>
      </dgm:t>
    </dgm:pt>
    <dgm:pt modelId="{6542C953-FE40-4FB5-9513-D5B48F2FDA13}">
      <dgm:prSet phldrT="[Текст]" custT="1"/>
      <dgm:spPr/>
      <dgm:t>
        <a:bodyPr/>
        <a:lstStyle/>
        <a:p>
          <a:r>
            <a:rPr lang="ru-RU" sz="1100" dirty="0" smtClean="0"/>
            <a:t>Снижение темпов роста доходов населения </a:t>
          </a:r>
          <a:br>
            <a:rPr lang="ru-RU" sz="1100" dirty="0" smtClean="0"/>
          </a:br>
          <a:r>
            <a:rPr lang="ru-RU" sz="1100" dirty="0" smtClean="0"/>
            <a:t>(+1,9% к 2008 г.)</a:t>
          </a:r>
          <a:endParaRPr lang="ru-RU" sz="1100" dirty="0"/>
        </a:p>
      </dgm:t>
    </dgm:pt>
    <dgm:pt modelId="{D5EC32FA-0CC0-4E49-B1CF-07A147C4CC36}" type="parTrans" cxnId="{F2783812-0288-436F-8AE6-6D0FC3278541}">
      <dgm:prSet/>
      <dgm:spPr/>
      <dgm:t>
        <a:bodyPr/>
        <a:lstStyle/>
        <a:p>
          <a:endParaRPr lang="ru-RU"/>
        </a:p>
      </dgm:t>
    </dgm:pt>
    <dgm:pt modelId="{8253FB94-A35C-41C3-AB00-8F9FAE322080}" type="sibTrans" cxnId="{F2783812-0288-436F-8AE6-6D0FC3278541}">
      <dgm:prSet/>
      <dgm:spPr/>
      <dgm:t>
        <a:bodyPr/>
        <a:lstStyle/>
        <a:p>
          <a:endParaRPr lang="ru-RU"/>
        </a:p>
      </dgm:t>
    </dgm:pt>
    <dgm:pt modelId="{902FC718-4F98-4752-A659-81FE8938C8CD}">
      <dgm:prSet phldrT="[Текст]" custT="1"/>
      <dgm:spPr/>
      <dgm:t>
        <a:bodyPr/>
        <a:lstStyle/>
        <a:p>
          <a:r>
            <a:rPr lang="ru-RU" sz="1100" dirty="0" smtClean="0"/>
            <a:t>Снижение РТО по большинству регионов РФ (94,5% к 2008 г.)</a:t>
          </a:r>
          <a:endParaRPr lang="ru-RU" sz="1100" dirty="0"/>
        </a:p>
      </dgm:t>
    </dgm:pt>
    <dgm:pt modelId="{C2F17CBA-7395-4959-B2B9-2B8096FA34FD}" type="parTrans" cxnId="{95DA9A3B-99C3-4D16-A365-7AB3F77C7E30}">
      <dgm:prSet/>
      <dgm:spPr/>
      <dgm:t>
        <a:bodyPr/>
        <a:lstStyle/>
        <a:p>
          <a:endParaRPr lang="ru-RU"/>
        </a:p>
      </dgm:t>
    </dgm:pt>
    <dgm:pt modelId="{0FD15C3C-A84F-4E40-A305-38F3BBA5B5C3}" type="sibTrans" cxnId="{95DA9A3B-99C3-4D16-A365-7AB3F77C7E30}">
      <dgm:prSet/>
      <dgm:spPr/>
      <dgm:t>
        <a:bodyPr/>
        <a:lstStyle/>
        <a:p>
          <a:endParaRPr lang="ru-RU"/>
        </a:p>
      </dgm:t>
    </dgm:pt>
    <dgm:pt modelId="{35AF5D0E-4B9F-48EE-B676-C2DB2CA07EE2}" type="pres">
      <dgm:prSet presAssocID="{5833557D-C708-4203-B7CC-B44707BD180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1696A2-85EB-496C-A71E-2EC94C8A2B39}" type="pres">
      <dgm:prSet presAssocID="{5833557D-C708-4203-B7CC-B44707BD1805}" presName="dummyMaxCanvas" presStyleCnt="0"/>
      <dgm:spPr/>
    </dgm:pt>
    <dgm:pt modelId="{9F190121-A792-486B-858E-48368BAD2F8A}" type="pres">
      <dgm:prSet presAssocID="{5833557D-C708-4203-B7CC-B44707BD1805}" presName="parentComposite" presStyleCnt="0"/>
      <dgm:spPr/>
    </dgm:pt>
    <dgm:pt modelId="{44B0B22C-DD8E-41A6-8110-B24A89678302}" type="pres">
      <dgm:prSet presAssocID="{5833557D-C708-4203-B7CC-B44707BD1805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B82C9083-3AEE-4893-97CA-ECD5C4246B7A}" type="pres">
      <dgm:prSet presAssocID="{5833557D-C708-4203-B7CC-B44707BD1805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14505F96-CFFD-4662-A346-7119684BA891}" type="pres">
      <dgm:prSet presAssocID="{5833557D-C708-4203-B7CC-B44707BD1805}" presName="childrenComposite" presStyleCnt="0"/>
      <dgm:spPr/>
    </dgm:pt>
    <dgm:pt modelId="{00E70F02-E5FE-4441-BF76-61233C54CE02}" type="pres">
      <dgm:prSet presAssocID="{5833557D-C708-4203-B7CC-B44707BD1805}" presName="dummyMaxCanvas_ChildArea" presStyleCnt="0"/>
      <dgm:spPr/>
    </dgm:pt>
    <dgm:pt modelId="{22734B5E-EC83-4366-A402-79B2E44F0CB0}" type="pres">
      <dgm:prSet presAssocID="{5833557D-C708-4203-B7CC-B44707BD1805}" presName="fulcrum" presStyleLbl="alignAccFollowNode1" presStyleIdx="2" presStyleCnt="4"/>
      <dgm:spPr/>
    </dgm:pt>
    <dgm:pt modelId="{80EA3E99-0370-43B3-BE37-7ED0AA3C3503}" type="pres">
      <dgm:prSet presAssocID="{5833557D-C708-4203-B7CC-B44707BD1805}" presName="balance_23" presStyleLbl="alignAccFollowNode1" presStyleIdx="3" presStyleCnt="4" custScaleX="149201" custScaleY="72205">
        <dgm:presLayoutVars>
          <dgm:bulletEnabled val="1"/>
        </dgm:presLayoutVars>
      </dgm:prSet>
      <dgm:spPr/>
    </dgm:pt>
    <dgm:pt modelId="{6DE0E7B0-0B8F-45BC-BC6F-DC8AEC8B8BBC}" type="pres">
      <dgm:prSet presAssocID="{5833557D-C708-4203-B7CC-B44707BD1805}" presName="right_23_1" presStyleLbl="node1" presStyleIdx="0" presStyleCnt="5" custScaleX="148099" custScaleY="146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11246-20F2-4CF1-B30E-DD79419BF10D}" type="pres">
      <dgm:prSet presAssocID="{5833557D-C708-4203-B7CC-B44707BD1805}" presName="right_23_2" presStyleLbl="node1" presStyleIdx="1" presStyleCnt="5" custScaleX="132927" custScaleY="116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5141A-DB11-4DB7-8AE0-D276D24D2499}" type="pres">
      <dgm:prSet presAssocID="{5833557D-C708-4203-B7CC-B44707BD1805}" presName="right_23_3" presStyleLbl="node1" presStyleIdx="2" presStyleCnt="5" custScaleX="129415" custScaleY="110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6F42F5-FE29-4EEE-87E0-BBD614A81CB2}" type="pres">
      <dgm:prSet presAssocID="{5833557D-C708-4203-B7CC-B44707BD1805}" presName="left_23_1" presStyleLbl="node1" presStyleIdx="3" presStyleCnt="5" custScaleX="138364" custScaleY="148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510A8-7E89-4251-B7FF-F2679A1C2E31}" type="pres">
      <dgm:prSet presAssocID="{5833557D-C708-4203-B7CC-B44707BD1805}" presName="left_23_2" presStyleLbl="node1" presStyleIdx="4" presStyleCnt="5" custScaleX="110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4285B0-4FF4-4880-99C9-5E5BC2306C54}" type="presOf" srcId="{D1AFADDB-2850-43A1-9C76-9B7A8A8B329C}" destId="{44B0B22C-DD8E-41A6-8110-B24A89678302}" srcOrd="0" destOrd="0" presId="urn:microsoft.com/office/officeart/2005/8/layout/balance1"/>
    <dgm:cxn modelId="{C82F64A4-3A69-4E49-A68A-1AF78941E7FB}" type="presOf" srcId="{C7B04692-E246-4044-B96E-4FECF9A13668}" destId="{B82C9083-3AEE-4893-97CA-ECD5C4246B7A}" srcOrd="0" destOrd="0" presId="urn:microsoft.com/office/officeart/2005/8/layout/balance1"/>
    <dgm:cxn modelId="{D305752B-DDE6-4BDD-B23A-8AF933425406}" srcId="{5833557D-C708-4203-B7CC-B44707BD1805}" destId="{D1AFADDB-2850-43A1-9C76-9B7A8A8B329C}" srcOrd="0" destOrd="0" parTransId="{2B8C6FAE-1145-487C-A9AA-DC34EDC4BF92}" sibTransId="{86B2076C-A0EB-4E89-90FB-92DD98BA4336}"/>
    <dgm:cxn modelId="{F2783812-0288-436F-8AE6-6D0FC3278541}" srcId="{C7B04692-E246-4044-B96E-4FECF9A13668}" destId="{6542C953-FE40-4FB5-9513-D5B48F2FDA13}" srcOrd="1" destOrd="0" parTransId="{D5EC32FA-0CC0-4E49-B1CF-07A147C4CC36}" sibTransId="{8253FB94-A35C-41C3-AB00-8F9FAE322080}"/>
    <dgm:cxn modelId="{35C0819B-64A4-467C-B8B0-70CB4A0A8F6B}" type="presOf" srcId="{89171066-B103-4984-96C4-A88B60C76556}" destId="{C9F510A8-7E89-4251-B7FF-F2679A1C2E31}" srcOrd="0" destOrd="0" presId="urn:microsoft.com/office/officeart/2005/8/layout/balance1"/>
    <dgm:cxn modelId="{F33F6906-EAC1-4E5E-8289-4FCDCFD9D4EF}" type="presOf" srcId="{902FC718-4F98-4752-A659-81FE8938C8CD}" destId="{89D5141A-DB11-4DB7-8AE0-D276D24D2499}" srcOrd="0" destOrd="0" presId="urn:microsoft.com/office/officeart/2005/8/layout/balance1"/>
    <dgm:cxn modelId="{C5C64A63-CAD7-46C4-81C5-315D9211F1FB}" type="presOf" srcId="{EB68647B-C6FA-45D3-9401-544C19FA277F}" destId="{6DE0E7B0-0B8F-45BC-BC6F-DC8AEC8B8BBC}" srcOrd="0" destOrd="0" presId="urn:microsoft.com/office/officeart/2005/8/layout/balance1"/>
    <dgm:cxn modelId="{5D449C80-8D4C-4593-846C-8A9986FAE76F}" type="presOf" srcId="{23ADA00F-5B10-482F-BAEE-FD8AE3BB3A67}" destId="{646F42F5-FE29-4EEE-87E0-BBD614A81CB2}" srcOrd="0" destOrd="0" presId="urn:microsoft.com/office/officeart/2005/8/layout/balance1"/>
    <dgm:cxn modelId="{0FD6081C-62AA-43E5-933E-16FF0FBB47C7}" srcId="{D1AFADDB-2850-43A1-9C76-9B7A8A8B329C}" destId="{89171066-B103-4984-96C4-A88B60C76556}" srcOrd="1" destOrd="0" parTransId="{5CEC425B-F174-4BDB-9495-DE33698C8486}" sibTransId="{21B7C6AA-A7A4-4FB8-B7C1-1774F006CECA}"/>
    <dgm:cxn modelId="{5D296CF7-B4A2-4518-8CEE-FAD1369152B2}" srcId="{D1AFADDB-2850-43A1-9C76-9B7A8A8B329C}" destId="{23ADA00F-5B10-482F-BAEE-FD8AE3BB3A67}" srcOrd="0" destOrd="0" parTransId="{99B129C8-AEF1-4A86-9351-B2AC911A5C09}" sibTransId="{DB999356-E09A-45DA-9528-75E440044C12}"/>
    <dgm:cxn modelId="{971C35BA-DA13-4066-A25B-334250F86391}" srcId="{5833557D-C708-4203-B7CC-B44707BD1805}" destId="{C7B04692-E246-4044-B96E-4FECF9A13668}" srcOrd="1" destOrd="0" parTransId="{B6DD36CF-F68E-4209-B06D-6BDEED069493}" sibTransId="{1CC8F45E-9EC5-4089-92FC-F5CABB7CFDEB}"/>
    <dgm:cxn modelId="{7162AF77-4EB7-4BC9-8DD5-468A930E472B}" srcId="{C7B04692-E246-4044-B96E-4FECF9A13668}" destId="{EB68647B-C6FA-45D3-9401-544C19FA277F}" srcOrd="0" destOrd="0" parTransId="{5F61700E-41B0-4632-BC9B-95CCB27095B8}" sibTransId="{2A5E14D0-704A-4BBD-BB42-1A0503D7F088}"/>
    <dgm:cxn modelId="{6F7ED36D-9787-4A37-B0A2-064F2E603746}" type="presOf" srcId="{6542C953-FE40-4FB5-9513-D5B48F2FDA13}" destId="{2AD11246-20F2-4CF1-B30E-DD79419BF10D}" srcOrd="0" destOrd="0" presId="urn:microsoft.com/office/officeart/2005/8/layout/balance1"/>
    <dgm:cxn modelId="{1BC96912-980C-4306-9B54-C19EBCC5076B}" type="presOf" srcId="{5833557D-C708-4203-B7CC-B44707BD1805}" destId="{35AF5D0E-4B9F-48EE-B676-C2DB2CA07EE2}" srcOrd="0" destOrd="0" presId="urn:microsoft.com/office/officeart/2005/8/layout/balance1"/>
    <dgm:cxn modelId="{95DA9A3B-99C3-4D16-A365-7AB3F77C7E30}" srcId="{C7B04692-E246-4044-B96E-4FECF9A13668}" destId="{902FC718-4F98-4752-A659-81FE8938C8CD}" srcOrd="2" destOrd="0" parTransId="{C2F17CBA-7395-4959-B2B9-2B8096FA34FD}" sibTransId="{0FD15C3C-A84F-4E40-A305-38F3BBA5B5C3}"/>
    <dgm:cxn modelId="{0571748A-A4D3-4138-8227-D4B553E97A70}" type="presParOf" srcId="{35AF5D0E-4B9F-48EE-B676-C2DB2CA07EE2}" destId="{E21696A2-85EB-496C-A71E-2EC94C8A2B39}" srcOrd="0" destOrd="0" presId="urn:microsoft.com/office/officeart/2005/8/layout/balance1"/>
    <dgm:cxn modelId="{359E7D65-48B0-47AF-BA9F-4DEFC87D1970}" type="presParOf" srcId="{35AF5D0E-4B9F-48EE-B676-C2DB2CA07EE2}" destId="{9F190121-A792-486B-858E-48368BAD2F8A}" srcOrd="1" destOrd="0" presId="urn:microsoft.com/office/officeart/2005/8/layout/balance1"/>
    <dgm:cxn modelId="{09D7E398-BE79-4ED0-9971-E6872F09E2C3}" type="presParOf" srcId="{9F190121-A792-486B-858E-48368BAD2F8A}" destId="{44B0B22C-DD8E-41A6-8110-B24A89678302}" srcOrd="0" destOrd="0" presId="urn:microsoft.com/office/officeart/2005/8/layout/balance1"/>
    <dgm:cxn modelId="{3F47A998-AC09-40A6-B791-2E7C7C4A8DD5}" type="presParOf" srcId="{9F190121-A792-486B-858E-48368BAD2F8A}" destId="{B82C9083-3AEE-4893-97CA-ECD5C4246B7A}" srcOrd="1" destOrd="0" presId="urn:microsoft.com/office/officeart/2005/8/layout/balance1"/>
    <dgm:cxn modelId="{FE31701D-B170-433F-8110-6BF5877E1298}" type="presParOf" srcId="{35AF5D0E-4B9F-48EE-B676-C2DB2CA07EE2}" destId="{14505F96-CFFD-4662-A346-7119684BA891}" srcOrd="2" destOrd="0" presId="urn:microsoft.com/office/officeart/2005/8/layout/balance1"/>
    <dgm:cxn modelId="{47B73C7A-93E0-4B4F-B097-68C529113894}" type="presParOf" srcId="{14505F96-CFFD-4662-A346-7119684BA891}" destId="{00E70F02-E5FE-4441-BF76-61233C54CE02}" srcOrd="0" destOrd="0" presId="urn:microsoft.com/office/officeart/2005/8/layout/balance1"/>
    <dgm:cxn modelId="{DE5D6469-83AA-4BBA-94AD-B1304D521DE7}" type="presParOf" srcId="{14505F96-CFFD-4662-A346-7119684BA891}" destId="{22734B5E-EC83-4366-A402-79B2E44F0CB0}" srcOrd="1" destOrd="0" presId="urn:microsoft.com/office/officeart/2005/8/layout/balance1"/>
    <dgm:cxn modelId="{F5B06D56-43ED-4A86-99FB-FC7F3B6810D7}" type="presParOf" srcId="{14505F96-CFFD-4662-A346-7119684BA891}" destId="{80EA3E99-0370-43B3-BE37-7ED0AA3C3503}" srcOrd="2" destOrd="0" presId="urn:microsoft.com/office/officeart/2005/8/layout/balance1"/>
    <dgm:cxn modelId="{BC415466-CC41-473D-8920-AA032113D871}" type="presParOf" srcId="{14505F96-CFFD-4662-A346-7119684BA891}" destId="{6DE0E7B0-0B8F-45BC-BC6F-DC8AEC8B8BBC}" srcOrd="3" destOrd="0" presId="urn:microsoft.com/office/officeart/2005/8/layout/balance1"/>
    <dgm:cxn modelId="{7C86397A-6BE7-4D38-980F-7621F52B0584}" type="presParOf" srcId="{14505F96-CFFD-4662-A346-7119684BA891}" destId="{2AD11246-20F2-4CF1-B30E-DD79419BF10D}" srcOrd="4" destOrd="0" presId="urn:microsoft.com/office/officeart/2005/8/layout/balance1"/>
    <dgm:cxn modelId="{900B8429-A366-4DF0-AA77-0630A403F5C8}" type="presParOf" srcId="{14505F96-CFFD-4662-A346-7119684BA891}" destId="{89D5141A-DB11-4DB7-8AE0-D276D24D2499}" srcOrd="5" destOrd="0" presId="urn:microsoft.com/office/officeart/2005/8/layout/balance1"/>
    <dgm:cxn modelId="{0EA9C77C-758F-47B3-B173-F991E427DF53}" type="presParOf" srcId="{14505F96-CFFD-4662-A346-7119684BA891}" destId="{646F42F5-FE29-4EEE-87E0-BBD614A81CB2}" srcOrd="6" destOrd="0" presId="urn:microsoft.com/office/officeart/2005/8/layout/balance1"/>
    <dgm:cxn modelId="{7E82945B-C308-4D3A-82A3-4033C04692DB}" type="presParOf" srcId="{14505F96-CFFD-4662-A346-7119684BA891}" destId="{C9F510A8-7E89-4251-B7FF-F2679A1C2E31}" srcOrd="7" destOrd="0" presId="urn:microsoft.com/office/officeart/2005/8/layout/balance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/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624149-C0B5-46E6-9706-5C46F3EC352E}" type="doc">
      <dgm:prSet loTypeId="urn:microsoft.com/office/officeart/2005/8/layout/arrow3" loCatId="relationship" qsTypeId="urn:microsoft.com/office/officeart/2005/8/quickstyle/simple1#8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0E81854C-0DEC-4E19-A415-A18996E04D76}">
      <dgm:prSet phldrT="[Текст]" custT="1"/>
      <dgm:spPr/>
      <dgm:t>
        <a:bodyPr/>
        <a:lstStyle/>
        <a:p>
          <a:r>
            <a:rPr lang="ru-RU" sz="1200" dirty="0" smtClean="0"/>
            <a:t>32 Крупнейшие сети увеличили торговые площади, </a:t>
          </a:r>
          <a:br>
            <a:rPr lang="ru-RU" sz="1200" dirty="0" smtClean="0"/>
          </a:br>
          <a:r>
            <a:rPr lang="ru-RU" sz="1200" b="1" dirty="0" smtClean="0">
              <a:solidFill>
                <a:srgbClr val="00B050"/>
              </a:solidFill>
            </a:rPr>
            <a:t>+832 тыс. кв.м.</a:t>
          </a:r>
          <a:endParaRPr lang="ru-RU" sz="1200" b="1" dirty="0">
            <a:solidFill>
              <a:srgbClr val="00B050"/>
            </a:solidFill>
          </a:endParaRPr>
        </a:p>
      </dgm:t>
    </dgm:pt>
    <dgm:pt modelId="{5C8ACC09-6BEC-42D3-8F7D-588889E8936E}" type="parTrans" cxnId="{DFC8E3E3-0F54-4D43-AD60-F8708D76CB90}">
      <dgm:prSet/>
      <dgm:spPr/>
      <dgm:t>
        <a:bodyPr/>
        <a:lstStyle/>
        <a:p>
          <a:endParaRPr lang="ru-RU"/>
        </a:p>
      </dgm:t>
    </dgm:pt>
    <dgm:pt modelId="{8685A55B-C9A6-4AD7-8911-9681D2877D8B}" type="sibTrans" cxnId="{DFC8E3E3-0F54-4D43-AD60-F8708D76CB90}">
      <dgm:prSet/>
      <dgm:spPr/>
      <dgm:t>
        <a:bodyPr/>
        <a:lstStyle/>
        <a:p>
          <a:endParaRPr lang="ru-RU"/>
        </a:p>
      </dgm:t>
    </dgm:pt>
    <dgm:pt modelId="{16358F26-F34C-4BA2-8DE0-B4052109A711}">
      <dgm:prSet phldrT="[Текст]" custT="1"/>
      <dgm:spPr/>
      <dgm:t>
        <a:bodyPr/>
        <a:lstStyle/>
        <a:p>
          <a:r>
            <a:rPr lang="ru-RU" sz="1050" dirty="0" smtClean="0"/>
            <a:t>13 крупнейших сетей сократили торговые площади, </a:t>
          </a:r>
          <a:br>
            <a:rPr lang="ru-RU" sz="1050" dirty="0" smtClean="0"/>
          </a:br>
          <a:r>
            <a:rPr lang="ru-RU" sz="1050" b="1" dirty="0" smtClean="0">
              <a:solidFill>
                <a:srgbClr val="FF0000"/>
              </a:solidFill>
            </a:rPr>
            <a:t>-211 тыс. кв.м.</a:t>
          </a:r>
          <a:endParaRPr lang="ru-RU" sz="1050" b="1" dirty="0">
            <a:solidFill>
              <a:srgbClr val="FF0000"/>
            </a:solidFill>
          </a:endParaRPr>
        </a:p>
      </dgm:t>
    </dgm:pt>
    <dgm:pt modelId="{6A7C5418-442E-4714-8A0E-6B1B03337B31}" type="parTrans" cxnId="{064CC9F1-906A-4B2F-8092-3901295FABF5}">
      <dgm:prSet/>
      <dgm:spPr/>
      <dgm:t>
        <a:bodyPr/>
        <a:lstStyle/>
        <a:p>
          <a:endParaRPr lang="ru-RU"/>
        </a:p>
      </dgm:t>
    </dgm:pt>
    <dgm:pt modelId="{5D8B213B-8ABF-41F5-A754-208D4FD9143B}" type="sibTrans" cxnId="{064CC9F1-906A-4B2F-8092-3901295FABF5}">
      <dgm:prSet/>
      <dgm:spPr/>
      <dgm:t>
        <a:bodyPr/>
        <a:lstStyle/>
        <a:p>
          <a:endParaRPr lang="ru-RU"/>
        </a:p>
      </dgm:t>
    </dgm:pt>
    <dgm:pt modelId="{02071025-58A4-4B7D-8483-E042AA6BC93E}" type="pres">
      <dgm:prSet presAssocID="{D7624149-C0B5-46E6-9706-5C46F3EC352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965914-DB99-4CC9-9AFD-624E788EBDE4}" type="pres">
      <dgm:prSet presAssocID="{D7624149-C0B5-46E6-9706-5C46F3EC352E}" presName="divider" presStyleLbl="fgShp" presStyleIdx="0" presStyleCnt="1"/>
      <dgm:spPr/>
    </dgm:pt>
    <dgm:pt modelId="{BBFCA058-D759-4B3C-B1ED-015F5E2A01D3}" type="pres">
      <dgm:prSet presAssocID="{0E81854C-0DEC-4E19-A415-A18996E04D76}" presName="downArrow" presStyleLbl="node1" presStyleIdx="0" presStyleCnt="2"/>
      <dgm:spPr/>
    </dgm:pt>
    <dgm:pt modelId="{83A5F4C5-0600-40CA-9500-721D39006B98}" type="pres">
      <dgm:prSet presAssocID="{0E81854C-0DEC-4E19-A415-A18996E04D76}" presName="downArrowText" presStyleLbl="revTx" presStyleIdx="0" presStyleCnt="2" custScaleX="205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C663B2-77DD-4632-BDCC-56FCF098318F}" type="pres">
      <dgm:prSet presAssocID="{16358F26-F34C-4BA2-8DE0-B4052109A711}" presName="upArrow" presStyleLbl="node1" presStyleIdx="1" presStyleCnt="2"/>
      <dgm:spPr/>
    </dgm:pt>
    <dgm:pt modelId="{DAFD6B83-949A-4809-AACD-10A3377CDC65}" type="pres">
      <dgm:prSet presAssocID="{16358F26-F34C-4BA2-8DE0-B4052109A711}" presName="upArrowText" presStyleLbl="revTx" presStyleIdx="1" presStyleCnt="2" custScaleX="182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38E55A-67A9-4590-84C9-E7A5517A431B}" type="presOf" srcId="{16358F26-F34C-4BA2-8DE0-B4052109A711}" destId="{DAFD6B83-949A-4809-AACD-10A3377CDC65}" srcOrd="0" destOrd="0" presId="urn:microsoft.com/office/officeart/2005/8/layout/arrow3"/>
    <dgm:cxn modelId="{64F0C37E-552E-45A8-A16B-7DCEBA16EA5E}" type="presOf" srcId="{0E81854C-0DEC-4E19-A415-A18996E04D76}" destId="{83A5F4C5-0600-40CA-9500-721D39006B98}" srcOrd="0" destOrd="0" presId="urn:microsoft.com/office/officeart/2005/8/layout/arrow3"/>
    <dgm:cxn modelId="{681C4BEF-F9C9-4A71-91C7-A74D80C444F2}" type="presOf" srcId="{D7624149-C0B5-46E6-9706-5C46F3EC352E}" destId="{02071025-58A4-4B7D-8483-E042AA6BC93E}" srcOrd="0" destOrd="0" presId="urn:microsoft.com/office/officeart/2005/8/layout/arrow3"/>
    <dgm:cxn modelId="{064CC9F1-906A-4B2F-8092-3901295FABF5}" srcId="{D7624149-C0B5-46E6-9706-5C46F3EC352E}" destId="{16358F26-F34C-4BA2-8DE0-B4052109A711}" srcOrd="1" destOrd="0" parTransId="{6A7C5418-442E-4714-8A0E-6B1B03337B31}" sibTransId="{5D8B213B-8ABF-41F5-A754-208D4FD9143B}"/>
    <dgm:cxn modelId="{DFC8E3E3-0F54-4D43-AD60-F8708D76CB90}" srcId="{D7624149-C0B5-46E6-9706-5C46F3EC352E}" destId="{0E81854C-0DEC-4E19-A415-A18996E04D76}" srcOrd="0" destOrd="0" parTransId="{5C8ACC09-6BEC-42D3-8F7D-588889E8936E}" sibTransId="{8685A55B-C9A6-4AD7-8911-9681D2877D8B}"/>
    <dgm:cxn modelId="{0375B145-CF2D-4FB1-AB83-76F63EAD2755}" type="presParOf" srcId="{02071025-58A4-4B7D-8483-E042AA6BC93E}" destId="{07965914-DB99-4CC9-9AFD-624E788EBDE4}" srcOrd="0" destOrd="0" presId="urn:microsoft.com/office/officeart/2005/8/layout/arrow3"/>
    <dgm:cxn modelId="{00934C5D-E6D7-42D2-9380-DB09CFBB332A}" type="presParOf" srcId="{02071025-58A4-4B7D-8483-E042AA6BC93E}" destId="{BBFCA058-D759-4B3C-B1ED-015F5E2A01D3}" srcOrd="1" destOrd="0" presId="urn:microsoft.com/office/officeart/2005/8/layout/arrow3"/>
    <dgm:cxn modelId="{04AD6045-9D88-4BB1-982E-6C4DA0635EEC}" type="presParOf" srcId="{02071025-58A4-4B7D-8483-E042AA6BC93E}" destId="{83A5F4C5-0600-40CA-9500-721D39006B98}" srcOrd="2" destOrd="0" presId="urn:microsoft.com/office/officeart/2005/8/layout/arrow3"/>
    <dgm:cxn modelId="{1A3DF182-A40D-4F19-9434-7DBC0F8D17E5}" type="presParOf" srcId="{02071025-58A4-4B7D-8483-E042AA6BC93E}" destId="{41C663B2-77DD-4632-BDCC-56FCF098318F}" srcOrd="3" destOrd="0" presId="urn:microsoft.com/office/officeart/2005/8/layout/arrow3"/>
    <dgm:cxn modelId="{D690A6FE-EE44-4563-9395-6B6CA0D52B8F}" type="presParOf" srcId="{02071025-58A4-4B7D-8483-E042AA6BC93E}" destId="{DAFD6B83-949A-4809-AACD-10A3377CDC65}" srcOrd="4" destOrd="0" presId="urn:microsoft.com/office/officeart/2005/8/layout/arrow3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B2DE485-A51B-42B7-8BF9-92850DBE034A}" type="datetimeFigureOut">
              <a:rPr lang="ru-RU"/>
              <a:pPr>
                <a:defRPr/>
              </a:pPr>
              <a:t>19.11.2010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4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4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2E6531D-81C1-419A-B688-D48B25C3B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 smtClean="0"/>
            </a:lvl1pPr>
          </a:lstStyle>
          <a:p>
            <a:pPr>
              <a:defRPr/>
            </a:pPr>
            <a:fld id="{AEC78298-30D4-453D-9914-6BDE7A521B62}" type="datetimeFigureOut">
              <a:rPr lang="ru-RU"/>
              <a:pPr>
                <a:defRPr/>
              </a:pPr>
              <a:t>19.11.2010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2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938" y="3373438"/>
            <a:ext cx="8186737" cy="3195637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746875"/>
            <a:ext cx="4435475" cy="354013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550" y="6746875"/>
            <a:ext cx="4435475" cy="354013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72B33881-AF89-4B9B-A790-5CC9FA8C9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90600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E1F57F-0846-4AEC-93ED-B3B18365AF8A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DB8BC7-0865-462E-BFB4-AE65EAEDC000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213100" y="490538"/>
            <a:ext cx="3551238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B13B7D-3C78-4A1A-A124-7A9AB502D26F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endParaRPr lang="ru-RU" sz="600" smtClean="0">
              <a:cs typeface="Arial" charset="0"/>
            </a:endParaRP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0BB0FE-B4DC-4833-9562-CCE4D7BBBD12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90600">
              <a:spcBef>
                <a:spcPct val="0"/>
              </a:spcBef>
            </a:pPr>
            <a:r>
              <a:rPr lang="ru-RU" smtClean="0"/>
              <a:t>Спасибо за внимание!!!</a:t>
            </a:r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9438FD-6243-45E8-A2B5-411F0D9E794C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760" fontAlgn="auto">
              <a:spcBef>
                <a:spcPct val="0"/>
              </a:spcBef>
              <a:spcAft>
                <a:spcPts val="0"/>
              </a:spcAft>
              <a:defRPr/>
            </a:pPr>
            <a:endParaRPr lang="ru-RU" sz="400" dirty="0">
              <a:latin typeface="+mj-lt"/>
            </a:endParaRP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D47D1F-58C7-4041-8821-80466EDE3893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8B17AA-BA6C-4F87-8B17-72C6E62BCFDF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670F8D-5E29-4029-9720-972D0ABE6004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Ряд исследовательских компаний склонны упрощать поведение потребителей мира в период кризиса, приписывая им рационализацию расходов,  экономность,  готовность переключаться на другие марки или торговые форматы. Сложным является комплекс факторов, определяющих поведение потребителей и отношение его к СТМ сетей </a:t>
            </a:r>
            <a:r>
              <a:rPr lang="en-US" smtClean="0"/>
              <a:t>FMCG</a:t>
            </a:r>
            <a:r>
              <a:rPr lang="ru-RU" smtClean="0"/>
              <a:t> в отдельном регионе или конкретной стране. 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chemeClr val="bg1"/>
                </a:solidFill>
              </a:rPr>
              <a:t>!!! Главное: Потребительское поведение - зависит от сложного комплекса взаимосвязанных факторов</a:t>
            </a:r>
          </a:p>
          <a:p>
            <a:pPr>
              <a:spcBef>
                <a:spcPct val="0"/>
              </a:spcBef>
            </a:pPr>
            <a:r>
              <a:rPr lang="ru-RU" b="1" smtClean="0"/>
              <a:t>Мы не проводим опросы потребителей.</a:t>
            </a:r>
            <a:endParaRPr lang="ru-RU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endParaRPr lang="ru-RU" smtClean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</a:pPr>
            <a:r>
              <a:rPr lang="ru-RU" b="1" smtClean="0">
                <a:solidFill>
                  <a:schemeClr val="bg1"/>
                </a:solidFill>
              </a:rPr>
              <a:t>Пример: рынок </a:t>
            </a:r>
            <a:r>
              <a:rPr lang="en-US" b="1" smtClean="0">
                <a:solidFill>
                  <a:schemeClr val="bg1"/>
                </a:solidFill>
              </a:rPr>
              <a:t>DIY </a:t>
            </a:r>
            <a:r>
              <a:rPr lang="ru-RU" b="1" smtClean="0">
                <a:solidFill>
                  <a:schemeClr val="bg1"/>
                </a:solidFill>
              </a:rPr>
              <a:t>отказ от высоко маржинальных товаров, агресивное снижение цен </a:t>
            </a:r>
            <a:r>
              <a:rPr lang="en-US" b="1" smtClean="0">
                <a:solidFill>
                  <a:schemeClr val="bg1"/>
                </a:solidFill>
              </a:rPr>
              <a:t>-&gt; </a:t>
            </a:r>
            <a:r>
              <a:rPr lang="ru-RU" b="1" smtClean="0">
                <a:solidFill>
                  <a:schemeClr val="bg1"/>
                </a:solidFill>
              </a:rPr>
              <a:t>снижение и трафика и маржи</a:t>
            </a: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chemeClr val="bg1"/>
                </a:solidFill>
              </a:rPr>
              <a:t>Пример про покупку Ферари в кредит.</a:t>
            </a: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C91D99-DE81-4A44-A2C9-4DE05F37E97D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951C7A-79B7-486A-8D12-6C4205C3C969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5FBD7B-6519-40FA-844C-03AADC15592A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i="1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58647F-A654-40FB-B047-E0E099B3FC69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F57392-69ED-417E-9072-3D798757C785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3B391-CD48-4085-99A9-986677305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94EBD-674F-4649-8050-7E7CA1C62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60D9-41F8-4521-AE5F-1AB7BADD7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769F6-92E9-484D-BE3E-5B7A47CAA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703F6-6708-41B5-B022-ABB954C4E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82CD4-3975-47A9-A8B3-C67584060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5C9E1-748F-4C8E-87CD-579042037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96A22-2E10-46FD-AEEF-94CD443CE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0A615-5AAE-4A4B-92A5-A624A3269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DA71-9CEF-412D-9595-FC64B8A53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F5CCB-ECC6-4270-9B2A-C70CF81B0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A90F-C282-4C6D-965E-AE0EE086B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E08F05-E145-4179-96D1-B73733D2D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3.jpeg"/><Relationship Id="rId5" Type="http://schemas.openxmlformats.org/officeDocument/2006/relationships/image" Target="../media/image1.jpeg"/><Relationship Id="rId4" Type="http://schemas.openxmlformats.org/officeDocument/2006/relationships/oleObject" Target="../embeddings/_____Microsoft_Office_Excel_97-20036.xls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54.png"/><Relationship Id="rId7" Type="http://schemas.openxmlformats.org/officeDocument/2006/relationships/diagramQuickStyle" Target="../diagrams/quickStyle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openxmlformats.org/officeDocument/2006/relationships/image" Target="../media/image1.jpeg"/><Relationship Id="rId9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image" Target="../media/image60.png"/><Relationship Id="rId7" Type="http://schemas.openxmlformats.org/officeDocument/2006/relationships/diagramLayout" Target="../diagrams/layout13.xml"/><Relationship Id="rId12" Type="http://schemas.openxmlformats.org/officeDocument/2006/relationships/image" Target="../media/image6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3.xml"/><Relationship Id="rId11" Type="http://schemas.openxmlformats.org/officeDocument/2006/relationships/hyperlink" Target="http://www.allskidki.ru/images/image.php?image_id=11573&amp;table_name=GOODS&amp;column_name=IMG&amp;edit_name=ID" TargetMode="External"/><Relationship Id="rId5" Type="http://schemas.openxmlformats.org/officeDocument/2006/relationships/image" Target="../media/image1.jpeg"/><Relationship Id="rId10" Type="http://schemas.openxmlformats.org/officeDocument/2006/relationships/image" Target="../media/image63.png"/><Relationship Id="rId4" Type="http://schemas.openxmlformats.org/officeDocument/2006/relationships/image" Target="../media/image61.wmf"/><Relationship Id="rId9" Type="http://schemas.openxmlformats.org/officeDocument/2006/relationships/diagramColors" Target="../diagrams/colors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0.png"/><Relationship Id="rId7" Type="http://schemas.openxmlformats.org/officeDocument/2006/relationships/hyperlink" Target="mailto:mail@infoline.spb.r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advis.ru/" TargetMode="External"/><Relationship Id="rId5" Type="http://schemas.openxmlformats.org/officeDocument/2006/relationships/hyperlink" Target="http://www.infoline.spb.ru/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diagramData" Target="../diagrams/data1.xml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eg"/><Relationship Id="rId15" Type="http://schemas.openxmlformats.org/officeDocument/2006/relationships/image" Target="../media/image12.jpeg"/><Relationship Id="rId10" Type="http://schemas.openxmlformats.org/officeDocument/2006/relationships/diagramColors" Target="../diagrams/colors1.xml"/><Relationship Id="rId19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Layout" Target="../diagrams/layout6.xml"/><Relationship Id="rId18" Type="http://schemas.openxmlformats.org/officeDocument/2006/relationships/diagramQuickStyle" Target="../diagrams/quickStyle7.xml"/><Relationship Id="rId3" Type="http://schemas.openxmlformats.org/officeDocument/2006/relationships/diagramData" Target="../diagrams/data4.xml"/><Relationship Id="rId21" Type="http://schemas.openxmlformats.org/officeDocument/2006/relationships/image" Target="../media/image3.jpeg"/><Relationship Id="rId7" Type="http://schemas.openxmlformats.org/officeDocument/2006/relationships/image" Target="../media/image1.jpeg"/><Relationship Id="rId12" Type="http://schemas.openxmlformats.org/officeDocument/2006/relationships/diagramData" Target="../diagrams/data6.xml"/><Relationship Id="rId17" Type="http://schemas.openxmlformats.org/officeDocument/2006/relationships/diagramLayout" Target="../diagrams/layout7.xml"/><Relationship Id="rId2" Type="http://schemas.openxmlformats.org/officeDocument/2006/relationships/notesSlide" Target="../notesSlides/notesSlide5.xml"/><Relationship Id="rId16" Type="http://schemas.openxmlformats.org/officeDocument/2006/relationships/diagramData" Target="../diagrams/data7.xm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Colors" Target="../diagrams/colors6.xml"/><Relationship Id="rId10" Type="http://schemas.openxmlformats.org/officeDocument/2006/relationships/diagramQuickStyle" Target="../diagrams/quickStyle5.xml"/><Relationship Id="rId19" Type="http://schemas.openxmlformats.org/officeDocument/2006/relationships/diagramColors" Target="../diagrams/colors7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notesSlide" Target="../notesSlides/notesSlide6.xml"/><Relationship Id="rId7" Type="http://schemas.openxmlformats.org/officeDocument/2006/relationships/diagramQuickStyle" Target="../diagrams/quickStyl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10" Type="http://schemas.openxmlformats.org/officeDocument/2006/relationships/image" Target="../media/image4.png"/><Relationship Id="rId4" Type="http://schemas.openxmlformats.org/officeDocument/2006/relationships/image" Target="../media/image1.jpeg"/><Relationship Id="rId9" Type="http://schemas.openxmlformats.org/officeDocument/2006/relationships/oleObject" Target="../embeddings/__________Microsoft_Office_Excel1.xls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diagramData" Target="../diagrams/data9.xml"/><Relationship Id="rId3" Type="http://schemas.openxmlformats.org/officeDocument/2006/relationships/notesSlide" Target="../notesSlides/notesSlide7.xml"/><Relationship Id="rId21" Type="http://schemas.openxmlformats.org/officeDocument/2006/relationships/diagramColors" Target="../diagrams/colors9.xml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17" Type="http://schemas.openxmlformats.org/officeDocument/2006/relationships/image" Target="../media/image35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4.jpeg"/><Relationship Id="rId20" Type="http://schemas.openxmlformats.org/officeDocument/2006/relationships/diagramQuickStyle" Target="../diagrams/quickStyle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__________Microsoft_Office_Excel2.xls"/><Relationship Id="rId11" Type="http://schemas.openxmlformats.org/officeDocument/2006/relationships/image" Target="../media/image30.jpeg"/><Relationship Id="rId5" Type="http://schemas.openxmlformats.org/officeDocument/2006/relationships/image" Target="../media/image25.jpeg"/><Relationship Id="rId15" Type="http://schemas.openxmlformats.org/officeDocument/2006/relationships/image" Target="../media/image12.jpeg"/><Relationship Id="rId23" Type="http://schemas.openxmlformats.org/officeDocument/2006/relationships/image" Target="../media/image4.png"/><Relationship Id="rId10" Type="http://schemas.openxmlformats.org/officeDocument/2006/relationships/image" Target="../media/image29.png"/><Relationship Id="rId19" Type="http://schemas.openxmlformats.org/officeDocument/2006/relationships/diagramLayout" Target="../diagrams/layout9.xml"/><Relationship Id="rId4" Type="http://schemas.openxmlformats.org/officeDocument/2006/relationships/image" Target="../media/image1.jpeg"/><Relationship Id="rId9" Type="http://schemas.openxmlformats.org/officeDocument/2006/relationships/image" Target="../media/image28.jpeg"/><Relationship Id="rId14" Type="http://schemas.openxmlformats.org/officeDocument/2006/relationships/image" Target="../media/image33.png"/><Relationship Id="rId22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1.png"/><Relationship Id="rId18" Type="http://schemas.openxmlformats.org/officeDocument/2006/relationships/image" Target="../media/image44.png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47.png"/><Relationship Id="rId7" Type="http://schemas.openxmlformats.org/officeDocument/2006/relationships/image" Target="../media/image26.jpeg"/><Relationship Id="rId12" Type="http://schemas.openxmlformats.org/officeDocument/2006/relationships/image" Target="../media/image32.png"/><Relationship Id="rId17" Type="http://schemas.openxmlformats.org/officeDocument/2006/relationships/oleObject" Target="../embeddings/__________Microsoft_Office_Excel5.xls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3.png"/><Relationship Id="rId20" Type="http://schemas.openxmlformats.org/officeDocument/2006/relationships/image" Target="../media/image46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__________Microsoft_Office_Excel4.xls"/><Relationship Id="rId11" Type="http://schemas.openxmlformats.org/officeDocument/2006/relationships/image" Target="../media/image29.png"/><Relationship Id="rId5" Type="http://schemas.openxmlformats.org/officeDocument/2006/relationships/oleObject" Target="../embeddings/__________Microsoft_Office_Excel3.xls"/><Relationship Id="rId15" Type="http://schemas.openxmlformats.org/officeDocument/2006/relationships/image" Target="../media/image43.jpeg"/><Relationship Id="rId10" Type="http://schemas.openxmlformats.org/officeDocument/2006/relationships/image" Target="../media/image30.jpeg"/><Relationship Id="rId19" Type="http://schemas.openxmlformats.org/officeDocument/2006/relationships/image" Target="../media/image45.png"/><Relationship Id="rId4" Type="http://schemas.openxmlformats.org/officeDocument/2006/relationships/image" Target="../media/image1.jpeg"/><Relationship Id="rId9" Type="http://schemas.openxmlformats.org/officeDocument/2006/relationships/image" Target="../media/image28.jpeg"/><Relationship Id="rId1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13" Type="http://schemas.openxmlformats.org/officeDocument/2006/relationships/diagramColors" Target="../diagrams/colors11.xml"/><Relationship Id="rId3" Type="http://schemas.openxmlformats.org/officeDocument/2006/relationships/image" Target="../media/image48.png"/><Relationship Id="rId7" Type="http://schemas.openxmlformats.org/officeDocument/2006/relationships/diagramLayout" Target="../diagrams/layout10.xml"/><Relationship Id="rId12" Type="http://schemas.openxmlformats.org/officeDocument/2006/relationships/diagramQuickStyle" Target="../diagrams/quickStyle11.xml"/><Relationship Id="rId17" Type="http://schemas.openxmlformats.org/officeDocument/2006/relationships/image" Target="../media/image51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0.xml"/><Relationship Id="rId11" Type="http://schemas.openxmlformats.org/officeDocument/2006/relationships/diagramLayout" Target="../diagrams/layout11.xml"/><Relationship Id="rId5" Type="http://schemas.openxmlformats.org/officeDocument/2006/relationships/image" Target="../media/image1.jpeg"/><Relationship Id="rId15" Type="http://schemas.openxmlformats.org/officeDocument/2006/relationships/image" Target="../media/image3.jpeg"/><Relationship Id="rId10" Type="http://schemas.openxmlformats.org/officeDocument/2006/relationships/diagramData" Target="../diagrams/data11.xml"/><Relationship Id="rId4" Type="http://schemas.openxmlformats.org/officeDocument/2006/relationships/image" Target="../media/image49.png"/><Relationship Id="rId9" Type="http://schemas.openxmlformats.org/officeDocument/2006/relationships/diagramColors" Target="../diagrams/colors10.xml"/><Relationship Id="rId1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64" descr="abstract-waves-on-a-blue-background.jpg"/>
          <p:cNvPicPr>
            <a:picLocks noChangeAspect="1"/>
          </p:cNvPicPr>
          <p:nvPr/>
        </p:nvPicPr>
        <p:blipFill>
          <a:blip r:embed="rId3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163" descr="abstract-waves-on-a-blue-background.jpg"/>
          <p:cNvPicPr>
            <a:picLocks noChangeAspect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0" y="1911350"/>
            <a:ext cx="9144000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43438" y="2130425"/>
            <a:ext cx="4357687" cy="2155825"/>
          </a:xfrm>
        </p:spPr>
        <p:txBody>
          <a:bodyPr/>
          <a:lstStyle/>
          <a:p>
            <a:pPr algn="r" eaLnBrk="1" hangingPunct="1"/>
            <a:r>
              <a:rPr lang="ru-RU" sz="2800" smtClean="0">
                <a:solidFill>
                  <a:schemeClr val="bg1"/>
                </a:solidFill>
                <a:latin typeface="Impact" pitchFamily="34" charset="0"/>
              </a:rPr>
              <a:t>Розничная торговля  РФ</a:t>
            </a:r>
            <a:r>
              <a:rPr lang="en-US" sz="2800" smtClean="0">
                <a:solidFill>
                  <a:schemeClr val="bg1"/>
                </a:solidFill>
                <a:latin typeface="Impact" pitchFamily="34" charset="0"/>
              </a:rPr>
              <a:t/>
            </a:r>
            <a:br>
              <a:rPr lang="en-US" sz="2800" smtClean="0">
                <a:solidFill>
                  <a:schemeClr val="bg1"/>
                </a:solidFill>
                <a:latin typeface="Impact" pitchFamily="34" charset="0"/>
              </a:rPr>
            </a:br>
            <a:r>
              <a:rPr lang="ru-RU" sz="2800" smtClean="0">
                <a:solidFill>
                  <a:schemeClr val="bg1"/>
                </a:solidFill>
                <a:latin typeface="Impact" pitchFamily="34" charset="0"/>
              </a:rPr>
              <a:t>Диалог аналитиков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29188"/>
            <a:ext cx="6400800" cy="1428750"/>
          </a:xfrm>
        </p:spPr>
        <p:txBody>
          <a:bodyPr/>
          <a:lstStyle/>
          <a:p>
            <a:pPr eaLnBrk="1" hangingPunct="1">
              <a:defRPr/>
            </a:pPr>
            <a:r>
              <a:rPr lang="ru-RU" spc="300" dirty="0" smtClean="0">
                <a:solidFill>
                  <a:schemeClr val="bg1"/>
                </a:solidFill>
              </a:rPr>
              <a:t>Докладчик: Федяков Иван,</a:t>
            </a:r>
          </a:p>
          <a:p>
            <a:pPr eaLnBrk="1" hangingPunct="1">
              <a:defRPr/>
            </a:pPr>
            <a:r>
              <a:rPr lang="ru-RU" spc="300" dirty="0" smtClean="0">
                <a:solidFill>
                  <a:schemeClr val="bg1"/>
                </a:solidFill>
              </a:rPr>
              <a:t>генеральный директор </a:t>
            </a:r>
          </a:p>
          <a:p>
            <a:pPr eaLnBrk="1" hangingPunct="1">
              <a:defRPr/>
            </a:pPr>
            <a:r>
              <a:rPr lang="ru-RU" spc="300" dirty="0" smtClean="0">
                <a:solidFill>
                  <a:schemeClr val="bg1"/>
                </a:solidFill>
              </a:rPr>
              <a:t>ИА </a:t>
            </a:r>
            <a:r>
              <a:rPr lang="en-US" spc="300" dirty="0" smtClean="0">
                <a:solidFill>
                  <a:schemeClr val="bg1"/>
                </a:solidFill>
              </a:rPr>
              <a:t>“INFOLine”</a:t>
            </a:r>
            <a:endParaRPr lang="ru-RU" spc="300" dirty="0" smtClean="0">
              <a:solidFill>
                <a:schemeClr val="bg1"/>
              </a:solidFill>
            </a:endParaRPr>
          </a:p>
        </p:txBody>
      </p:sp>
      <p:grpSp>
        <p:nvGrpSpPr>
          <p:cNvPr id="163" name="Группа 162"/>
          <p:cNvGrpSpPr/>
          <p:nvPr/>
        </p:nvGrpSpPr>
        <p:grpSpPr>
          <a:xfrm>
            <a:off x="428596" y="2571744"/>
            <a:ext cx="4117997" cy="1093792"/>
            <a:chOff x="739755" y="3109911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2285980" y="3428998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946130" y="3121023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1347768" y="3121023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3081" name="Rectangle 20"/>
            <p:cNvSpPr>
              <a:spLocks noChangeArrowheads="1"/>
            </p:cNvSpPr>
            <p:nvPr/>
          </p:nvSpPr>
          <p:spPr bwMode="auto">
            <a:xfrm>
              <a:off x="739755" y="3286123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</a:endParaRPr>
            </a:p>
          </p:txBody>
        </p:sp>
        <p:sp>
          <p:nvSpPr>
            <p:cNvPr id="3082" name="Rectangle 19"/>
            <p:cNvSpPr>
              <a:spLocks noChangeArrowheads="1"/>
            </p:cNvSpPr>
            <p:nvPr/>
          </p:nvSpPr>
          <p:spPr bwMode="auto">
            <a:xfrm>
              <a:off x="739755" y="3121023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658918" y="3109911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2408218" y="3324223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785918" y="3214686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428750" y="214313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3200" kern="0" spc="300" dirty="0">
                <a:solidFill>
                  <a:schemeClr val="bg1"/>
                </a:solidFill>
                <a:latin typeface="+mn-lt"/>
              </a:rPr>
              <a:t>г. Москва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3200" kern="0" spc="300" dirty="0">
                <a:solidFill>
                  <a:schemeClr val="bg1"/>
                </a:solidFill>
                <a:latin typeface="+mn-lt"/>
              </a:rPr>
              <a:t>2010 год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95288" y="1244600"/>
          <a:ext cx="8569325" cy="5084763"/>
        </p:xfrm>
        <a:graphic>
          <a:graphicData uri="http://schemas.openxmlformats.org/presentationml/2006/ole">
            <p:oleObj spid="_x0000_s41986" name="Диаграмма" r:id="rId4" imgW="5467350" imgH="2867025" progId="Excel.Sheet.8">
              <p:embed/>
            </p:oleObj>
          </a:graphicData>
        </a:graphic>
      </p:graphicFrame>
      <p:pic>
        <p:nvPicPr>
          <p:cNvPr id="41987" name="Рисунок 5" descr="abstract-waves-on-a-blue-background.jpg"/>
          <p:cNvPicPr>
            <a:picLocks noChangeAspect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5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562225" y="115888"/>
            <a:ext cx="6186488" cy="928687"/>
          </a:xfrm>
        </p:spPr>
        <p:txBody>
          <a:bodyPr rIns="0"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Тенденции рынка –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Развитие сетевой рознице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41990" name="Рисунок 23" descr="abstract-waves-on-a-blue-background.jpg"/>
          <p:cNvPicPr>
            <a:picLocks noChangeAspect="1"/>
          </p:cNvPicPr>
          <p:nvPr/>
        </p:nvPicPr>
        <p:blipFill>
          <a:blip r:embed="rId5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6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8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3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4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5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6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8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0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1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2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4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5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6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7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8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1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3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4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6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7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8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9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0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1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3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4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5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7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8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9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0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1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2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3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4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5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6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7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8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9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0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1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2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3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4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5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6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7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8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9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0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1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2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3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4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5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6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7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8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9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1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2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3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4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5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6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8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9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0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1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2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3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4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5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6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7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8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9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0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1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2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3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4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5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6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7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8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9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0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2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4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419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7" name="Стрелка вправо 156"/>
          <p:cNvSpPr/>
          <p:nvPr/>
        </p:nvSpPr>
        <p:spPr>
          <a:xfrm rot="20141609">
            <a:off x="1620838" y="5114925"/>
            <a:ext cx="792162" cy="431800"/>
          </a:xfrm>
          <a:prstGeom prst="rightArrow">
            <a:avLst/>
          </a:prstGeom>
          <a:solidFill>
            <a:srgbClr val="FF9999">
              <a:alpha val="36000"/>
            </a:srgbClr>
          </a:solidFill>
          <a:ln>
            <a:solidFill>
              <a:srgbClr val="FF0000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62" name="Группа 161"/>
          <p:cNvGrpSpPr>
            <a:grpSpLocks/>
          </p:cNvGrpSpPr>
          <p:nvPr/>
        </p:nvGrpSpPr>
        <p:grpSpPr bwMode="auto">
          <a:xfrm>
            <a:off x="1389063" y="2133600"/>
            <a:ext cx="3679825" cy="1727200"/>
            <a:chOff x="1389496" y="2132856"/>
            <a:chExt cx="3678988" cy="1728192"/>
          </a:xfrm>
        </p:grpSpPr>
        <p:pic>
          <p:nvPicPr>
            <p:cNvPr id="4" name="Picture 6" descr="http://im2-tub.yandex.net/i?id=23601835-0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7664" y="3068960"/>
              <a:ext cx="648072" cy="79208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156" name="Прямоугольник 155"/>
            <p:cNvSpPr/>
            <p:nvPr/>
          </p:nvSpPr>
          <p:spPr>
            <a:xfrm>
              <a:off x="1403780" y="2636383"/>
              <a:ext cx="1223685" cy="576593"/>
            </a:xfrm>
            <a:prstGeom prst="rect">
              <a:avLst/>
            </a:prstGeom>
            <a:blipFill rotWithShape="0"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8" name="Прямоугольник 157"/>
            <p:cNvSpPr/>
            <p:nvPr/>
          </p:nvSpPr>
          <p:spPr>
            <a:xfrm>
              <a:off x="2102004" y="2590056"/>
              <a:ext cx="2966480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275 </a:t>
              </a:r>
              <a:r>
                <a:rPr lang="ru-RU" sz="1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млрд. руб.</a:t>
              </a:r>
              <a:endPara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59" name="Прямоугольник 158"/>
            <p:cNvSpPr/>
            <p:nvPr/>
          </p:nvSpPr>
          <p:spPr>
            <a:xfrm>
              <a:off x="1763688" y="3212976"/>
              <a:ext cx="2966480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350 </a:t>
              </a:r>
              <a:r>
                <a:rPr lang="ru-RU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млрд. руб.</a:t>
              </a:r>
              <a:endPara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61" name="Прямоугольник 160"/>
            <p:cNvSpPr/>
            <p:nvPr/>
          </p:nvSpPr>
          <p:spPr>
            <a:xfrm>
              <a:off x="1389496" y="2132856"/>
              <a:ext cx="2966480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Оборот за 2009 г.</a:t>
              </a:r>
              <a:endPara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lum bright="-20000" contrast="20000"/>
          </a:blip>
          <a:srcRect t="1497" b="748"/>
          <a:stretch>
            <a:fillRect/>
          </a:stretch>
        </p:blipFill>
        <p:spPr bwMode="auto">
          <a:xfrm>
            <a:off x="0" y="3637950"/>
            <a:ext cx="4404384" cy="250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4" name="Рисунок 5" descr="abstract-waves-on-a-blue-background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4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Рост СТМ в России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 ближайшие годы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aphicFrame>
        <p:nvGraphicFramePr>
          <p:cNvPr id="19" name="Схема 18"/>
          <p:cNvGraphicFramePr/>
          <p:nvPr/>
        </p:nvGraphicFramePr>
        <p:xfrm>
          <a:off x="4286248" y="1462074"/>
          <a:ext cx="4714908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44038" name="Рисунок 152" descr="abstract-waves-on-a-blue-background.jpg"/>
          <p:cNvPicPr>
            <a:picLocks noChangeAspect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5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0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1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2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3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4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5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6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7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8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9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0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1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2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4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6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7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8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9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0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1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2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3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4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6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7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8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9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0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1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2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3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4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5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8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9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0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1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2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3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4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5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7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8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0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1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2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3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4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5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7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9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0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2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3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323850" y="1928813"/>
            <a:ext cx="3429000" cy="923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</a:rPr>
              <a:t>На 4 сети </a:t>
            </a:r>
            <a:r>
              <a:rPr lang="en-US" b="1" dirty="0">
                <a:solidFill>
                  <a:schemeClr val="tx2"/>
                </a:solidFill>
              </a:rPr>
              <a:t>FMCG</a:t>
            </a:r>
            <a:r>
              <a:rPr lang="ru-RU" b="1" dirty="0">
                <a:solidFill>
                  <a:schemeClr val="tx2"/>
                </a:solidFill>
              </a:rPr>
              <a:t> – приходится </a:t>
            </a:r>
            <a:r>
              <a:rPr lang="en-US" b="1" dirty="0">
                <a:solidFill>
                  <a:schemeClr val="tx2"/>
                </a:solidFill>
              </a:rPr>
              <a:t>6</a:t>
            </a:r>
            <a:r>
              <a:rPr lang="ru-RU" b="1" dirty="0">
                <a:solidFill>
                  <a:schemeClr val="tx2"/>
                </a:solidFill>
              </a:rPr>
              <a:t>0% СТМ России</a:t>
            </a:r>
          </a:p>
        </p:txBody>
      </p:sp>
      <p:pic>
        <p:nvPicPr>
          <p:cNvPr id="44041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6375" y="3067050"/>
            <a:ext cx="1341438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432" t="29852" r="34451" b="65897"/>
          <a:stretch>
            <a:fillRect/>
          </a:stretch>
        </p:blipFill>
        <p:spPr bwMode="auto">
          <a:xfrm>
            <a:off x="1541463" y="3860800"/>
            <a:ext cx="323850" cy="1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" name="Прямоугольник 149"/>
          <p:cNvSpPr/>
          <p:nvPr/>
        </p:nvSpPr>
        <p:spPr>
          <a:xfrm rot="19728618">
            <a:off x="1798942" y="3820902"/>
            <a:ext cx="116628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Brand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964926">
            <a:off x="1330325" y="2184400"/>
            <a:ext cx="204152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0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931906">
            <a:off x="47625" y="2197100"/>
            <a:ext cx="20875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Рисунок 162" descr="abstract-waves-on-a-blue-background.jpg"/>
          <p:cNvPicPr>
            <a:picLocks noChangeAspect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5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>
            <a:noAutofit/>
          </a:bodyPr>
          <a:lstStyle/>
          <a:p>
            <a:pPr algn="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факторов, влияющих на темпы развития собственных марок ритейлеров </a:t>
            </a: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5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9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46086" name="Рисунок 15" descr="abstract-waves-on-a-blue-background.jpg"/>
          <p:cNvPicPr>
            <a:picLocks noChangeAspect="1"/>
          </p:cNvPicPr>
          <p:nvPr/>
        </p:nvPicPr>
        <p:blipFill>
          <a:blip r:embed="rId5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51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39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2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6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49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0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4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6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7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8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59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0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1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2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3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4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5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6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7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8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69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0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1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2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4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5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6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7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8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79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0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1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2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3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4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5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6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7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8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89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0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1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2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3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4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5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6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7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8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99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0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1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2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3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4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5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6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7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8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09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2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3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6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0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1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2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3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4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7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8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29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1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5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6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7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8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39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1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2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3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4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5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6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7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59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61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45" name="Скругленный прямоугольник 144"/>
          <p:cNvSpPr/>
          <p:nvPr/>
        </p:nvSpPr>
        <p:spPr>
          <a:xfrm>
            <a:off x="304800" y="1214438"/>
            <a:ext cx="8677275" cy="571500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Эволюция СТМ – долгий процесс, требующий взвешенных решений с учетом множества факторов </a:t>
            </a:r>
          </a:p>
        </p:txBody>
      </p:sp>
      <p:graphicFrame>
        <p:nvGraphicFramePr>
          <p:cNvPr id="147" name="Схема 146"/>
          <p:cNvGraphicFramePr/>
          <p:nvPr/>
        </p:nvGraphicFramePr>
        <p:xfrm>
          <a:off x="2411760" y="1772816"/>
          <a:ext cx="607223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46090" name="Группа 153"/>
          <p:cNvGrpSpPr>
            <a:grpSpLocks/>
          </p:cNvGrpSpPr>
          <p:nvPr/>
        </p:nvGrpSpPr>
        <p:grpSpPr bwMode="auto">
          <a:xfrm>
            <a:off x="4538663" y="3582988"/>
            <a:ext cx="1433512" cy="611187"/>
            <a:chOff x="4529375" y="3493592"/>
            <a:chExt cx="1432601" cy="611471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3172584">
              <a:off x="4939940" y="3083027"/>
              <a:ext cx="611471" cy="1432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6093" name="TextBox 147"/>
            <p:cNvSpPr txBox="1">
              <a:spLocks noChangeArrowheads="1"/>
            </p:cNvSpPr>
            <p:nvPr/>
          </p:nvSpPr>
          <p:spPr bwMode="auto">
            <a:xfrm rot="-2054103">
              <a:off x="5045067" y="3579033"/>
              <a:ext cx="5672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000" b="1">
                  <a:solidFill>
                    <a:schemeClr val="bg1"/>
                  </a:solidFill>
                </a:rPr>
                <a:t>СТМ</a:t>
              </a:r>
            </a:p>
          </p:txBody>
        </p:sp>
      </p:grpSp>
      <p:pic>
        <p:nvPicPr>
          <p:cNvPr id="76802" name="Picture 2" descr="Картинка 6 из 25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63" r="25679"/>
          <a:stretch>
            <a:fillRect/>
          </a:stretch>
        </p:blipFill>
        <p:spPr bwMode="auto">
          <a:xfrm>
            <a:off x="611188" y="3141663"/>
            <a:ext cx="12969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571625"/>
            <a:ext cx="24606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" name="Скругленный прямоугольник 152"/>
          <p:cNvSpPr/>
          <p:nvPr/>
        </p:nvSpPr>
        <p:spPr>
          <a:xfrm>
            <a:off x="142875" y="1500188"/>
            <a:ext cx="5572125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8131" name="Рисунок 162" descr="abstract-waves-on-a-blue-background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4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5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9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48134" name="Рисунок 20" descr="abstract-waves-on-a-blue-background.jpg"/>
          <p:cNvPicPr>
            <a:picLocks noChangeAspect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3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5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0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1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2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4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5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6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7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8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9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0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1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2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6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7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8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9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0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1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2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3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4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7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8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9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0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2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5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6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7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8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9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0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1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2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3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4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5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6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7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8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9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0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1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2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3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4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5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6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7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8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9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1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2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3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4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5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6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8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9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0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1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2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3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4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5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6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7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8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9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0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1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2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3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4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5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6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7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8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9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0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1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48136" name="Содержимое 151"/>
          <p:cNvSpPr>
            <a:spLocks noGrp="1"/>
          </p:cNvSpPr>
          <p:nvPr>
            <p:ph sz="half" idx="1"/>
          </p:nvPr>
        </p:nvSpPr>
        <p:spPr>
          <a:xfrm>
            <a:off x="4763" y="1657350"/>
            <a:ext cx="5972175" cy="6143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smtClean="0">
                <a:solidFill>
                  <a:schemeClr val="bg1"/>
                </a:solidFill>
              </a:rPr>
              <a:t>Спасибо за внимание!!!</a:t>
            </a:r>
          </a:p>
        </p:txBody>
      </p:sp>
      <p:sp>
        <p:nvSpPr>
          <p:cNvPr id="154" name="Содержимое 151"/>
          <p:cNvSpPr txBox="1">
            <a:spLocks/>
          </p:cNvSpPr>
          <p:nvPr/>
        </p:nvSpPr>
        <p:spPr bwMode="auto">
          <a:xfrm>
            <a:off x="2714625" y="5254625"/>
            <a:ext cx="59721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Дополнительную информацию Вы можете получить на сайте </a:t>
            </a:r>
            <a:r>
              <a:rPr lang="en-US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www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.</a:t>
            </a:r>
            <a:r>
              <a:rPr lang="en-US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infoline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.</a:t>
            </a:r>
            <a:r>
              <a:rPr lang="en-US" kern="0" dirty="0" err="1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spb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.</a:t>
            </a:r>
            <a:r>
              <a:rPr lang="en-US" kern="0" dirty="0" err="1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ru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 и </a:t>
            </a:r>
            <a:r>
              <a:rPr lang="ru-RU" kern="0" dirty="0" err="1">
                <a:latin typeface="+mn-lt"/>
                <a:ea typeface="Arial Unicode MS" pitchFamily="34" charset="-128"/>
                <a:cs typeface="Times New Roman" pitchFamily="18" charset="0"/>
                <a:hlinkClick r:id="rId6"/>
              </a:rPr>
              <a:t>www.advis.ru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или по телефонам (495) 772-7640, (812) 322-6848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или по почте: </a:t>
            </a:r>
            <a:r>
              <a:rPr lang="ru-RU" kern="0" dirty="0" err="1">
                <a:latin typeface="+mn-lt"/>
                <a:ea typeface="Arial Unicode MS" pitchFamily="34" charset="-128"/>
                <a:cs typeface="Times New Roman" pitchFamily="18" charset="0"/>
                <a:hlinkClick r:id="rId7"/>
              </a:rPr>
              <a:t>mail@infoline.spb.ru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.</a:t>
            </a:r>
            <a:endParaRPr lang="ru-RU" kern="0" dirty="0">
              <a:latin typeface="Arial Unicode MS" pitchFamily="34" charset="-128"/>
              <a:ea typeface="Arial Unicode MS" pitchFamily="34" charset="-128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latin typeface="+mn-lt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547938" y="2820988"/>
            <a:ext cx="6215062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Тема доклада: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Розничная торговля  РФ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Диалог аналитиков</a:t>
            </a:r>
          </a:p>
        </p:txBody>
      </p:sp>
      <p:sp>
        <p:nvSpPr>
          <p:cNvPr id="156" name="Rectangle 3"/>
          <p:cNvSpPr txBox="1">
            <a:spLocks noChangeArrowheads="1"/>
          </p:cNvSpPr>
          <p:nvPr/>
        </p:nvSpPr>
        <p:spPr bwMode="auto">
          <a:xfrm>
            <a:off x="3000375" y="4186238"/>
            <a:ext cx="55006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Докладчик: Федяков Иван,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генеральный директор ИА </a:t>
            </a:r>
            <a:r>
              <a:rPr lang="en-US" sz="2000" kern="0" dirty="0">
                <a:latin typeface="+mn-lt"/>
              </a:rPr>
              <a:t>“INFOLine”</a:t>
            </a:r>
            <a:endParaRPr lang="ru-RU" sz="2000" kern="0" dirty="0">
              <a:latin typeface="+mn-lt"/>
            </a:endParaRPr>
          </a:p>
        </p:txBody>
      </p:sp>
      <p:pic>
        <p:nvPicPr>
          <p:cNvPr id="48140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432" t="29852" r="34451" b="65897"/>
          <a:stretch>
            <a:fillRect/>
          </a:stretch>
        </p:blipFill>
        <p:spPr bwMode="auto">
          <a:xfrm>
            <a:off x="1643063" y="3643313"/>
            <a:ext cx="32226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62188"/>
            <a:ext cx="26431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162" descr="abstract-waves-on-a-blue-background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4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компании «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INFOLine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5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9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8437" name="Рисунок 20" descr="abstract-waves-on-a-blue-background.jpg"/>
          <p:cNvPicPr>
            <a:picLocks noChangeAspect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4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6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3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5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0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1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2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4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5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6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7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8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9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0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1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2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6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7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8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9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0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1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2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3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4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7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8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9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0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2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5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6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7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8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9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0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1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2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3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4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5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6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7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8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9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0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1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2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3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4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5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6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7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8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9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1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2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3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4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5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6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8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9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0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1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2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3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4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5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6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7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8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9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0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1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2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3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4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5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6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7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8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9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0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1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pic>
        <p:nvPicPr>
          <p:cNvPr id="18439" name="Picture 2" descr="D:\Проект INFOLine\Шаблон - Новый дизайн\Лого\Лого-для-сайт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1366838"/>
            <a:ext cx="26431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" name="Содержимое 159"/>
          <p:cNvSpPr>
            <a:spLocks noGrp="1"/>
          </p:cNvSpPr>
          <p:nvPr>
            <p:ph sz="half" idx="1"/>
          </p:nvPr>
        </p:nvSpPr>
        <p:spPr>
          <a:xfrm>
            <a:off x="0" y="1598613"/>
            <a:ext cx="5972175" cy="708025"/>
          </a:xfrm>
        </p:spPr>
        <p:txBody>
          <a:bodyPr>
            <a:spAutoFit/>
          </a:bodyPr>
          <a:lstStyle/>
          <a:p>
            <a:pPr algn="r">
              <a:buFontTx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Партнер по исследованиям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крупнейших ритейлеров и поставщиков</a:t>
            </a:r>
          </a:p>
        </p:txBody>
      </p:sp>
      <p:sp>
        <p:nvSpPr>
          <p:cNvPr id="161" name="Rectangle 2"/>
          <p:cNvSpPr txBox="1">
            <a:spLocks noChangeArrowheads="1"/>
          </p:cNvSpPr>
          <p:nvPr/>
        </p:nvSpPr>
        <p:spPr>
          <a:xfrm>
            <a:off x="2428860" y="4140816"/>
            <a:ext cx="6463856" cy="1348979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n w="17780">
                  <a:solidFill>
                    <a:srgbClr val="C00000">
                      <a:alpha val="90000"/>
                    </a:srgb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Мы гордимся клиентами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n w="17780">
                  <a:solidFill>
                    <a:srgbClr val="C00000">
                      <a:alpha val="90000"/>
                    </a:srgb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Они рекомендуют нас</a:t>
            </a:r>
          </a:p>
        </p:txBody>
      </p:sp>
      <p:sp>
        <p:nvSpPr>
          <p:cNvPr id="166" name="Содержимое 159"/>
          <p:cNvSpPr txBox="1">
            <a:spLocks/>
          </p:cNvSpPr>
          <p:nvPr/>
        </p:nvSpPr>
        <p:spPr bwMode="auto">
          <a:xfrm>
            <a:off x="315913" y="5507038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</a:t>
            </a:r>
            <a:r>
              <a:rPr lang="en-US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INFOLine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» </a:t>
            </a:r>
            <a:r>
              <a:rPr lang="en-US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- 7 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лет успешных проектов в сфере исследовани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b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розничной торговли  </a:t>
            </a:r>
            <a:r>
              <a:rPr lang="en-US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FMCG 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</a:t>
            </a:r>
            <a:r>
              <a:rPr lang="en-US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DIY</a:t>
            </a:r>
            <a:endParaRPr lang="ru-RU" sz="20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8443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432" t="29852" r="34451" b="65897"/>
          <a:stretch>
            <a:fillRect/>
          </a:stretch>
        </p:blipFill>
        <p:spPr bwMode="auto">
          <a:xfrm>
            <a:off x="1000125" y="3214688"/>
            <a:ext cx="322263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8" name="Схема 167"/>
          <p:cNvGraphicFramePr/>
          <p:nvPr/>
        </p:nvGraphicFramePr>
        <p:xfrm>
          <a:off x="2714612" y="2428868"/>
          <a:ext cx="6096000" cy="1849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2" name="Скругленный прямоугольник 151"/>
          <p:cNvSpPr/>
          <p:nvPr/>
        </p:nvSpPr>
        <p:spPr>
          <a:xfrm>
            <a:off x="2987675" y="2478088"/>
            <a:ext cx="911225" cy="230187"/>
          </a:xfrm>
          <a:prstGeom prst="roundRect">
            <a:avLst>
              <a:gd name="adj" fmla="val 10000"/>
            </a:avLst>
          </a:prstGeom>
          <a:blipFill rotWithShape="0">
            <a:blip r:embed="rId11" cstate="print"/>
            <a:stretch>
              <a:fillRect/>
            </a:stretch>
          </a:blip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3" name="Скругленный прямоугольник 152"/>
          <p:cNvSpPr/>
          <p:nvPr/>
        </p:nvSpPr>
        <p:spPr>
          <a:xfrm>
            <a:off x="3995738" y="2466975"/>
            <a:ext cx="912812" cy="231775"/>
          </a:xfrm>
          <a:prstGeom prst="roundRect">
            <a:avLst>
              <a:gd name="adj" fmla="val 10000"/>
            </a:avLst>
          </a:prstGeom>
          <a:blipFill rotWithShape="0">
            <a:blip r:embed="rId12" cstate="print"/>
            <a:stretch>
              <a:fillRect/>
            </a:stretch>
          </a:blip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4" name="Скругленный прямоугольник 153"/>
          <p:cNvSpPr/>
          <p:nvPr/>
        </p:nvSpPr>
        <p:spPr>
          <a:xfrm>
            <a:off x="5076825" y="2492375"/>
            <a:ext cx="1014413" cy="215900"/>
          </a:xfrm>
          <a:prstGeom prst="roundRect">
            <a:avLst>
              <a:gd name="adj" fmla="val 10000"/>
            </a:avLst>
          </a:prstGeom>
          <a:blipFill rotWithShape="0">
            <a:blip r:embed="rId13" cstate="print"/>
            <a:stretch>
              <a:fillRect/>
            </a:stretch>
          </a:blip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448" name="Picture 2" descr="billa logo_yellow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32138" y="2852738"/>
            <a:ext cx="8286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3" descr="{821474BE-6E30-4B48-B48F-956A392D65EE}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183063" y="2852738"/>
            <a:ext cx="7493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" name="Picture 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74279" y="3976535"/>
            <a:ext cx="601977" cy="244553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51" name="Picture 3"/>
          <p:cNvPicPr>
            <a:picLocks noChangeAspect="1" noChangeArrowheads="1"/>
          </p:cNvPicPr>
          <p:nvPr/>
        </p:nvPicPr>
        <p:blipFill>
          <a:blip r:embed="rId17"/>
          <a:srcRect t="7243" b="7901"/>
          <a:stretch>
            <a:fillRect/>
          </a:stretch>
        </p:blipFill>
        <p:spPr bwMode="auto">
          <a:xfrm>
            <a:off x="7092950" y="3284538"/>
            <a:ext cx="5762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092950" y="3860800"/>
            <a:ext cx="5746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4"/>
          <p:cNvPicPr>
            <a:picLocks noChangeAspect="1" noChangeArrowheads="1"/>
          </p:cNvPicPr>
          <p:nvPr/>
        </p:nvPicPr>
        <p:blipFill>
          <a:blip r:embed="rId19"/>
          <a:srcRect l="5859" t="23438" r="6248" b="17969"/>
          <a:stretch>
            <a:fillRect/>
          </a:stretch>
        </p:blipFill>
        <p:spPr bwMode="auto">
          <a:xfrm>
            <a:off x="7740650" y="3573463"/>
            <a:ext cx="7016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54" name="Группа 163"/>
          <p:cNvGrpSpPr>
            <a:grpSpLocks/>
          </p:cNvGrpSpPr>
          <p:nvPr/>
        </p:nvGrpSpPr>
        <p:grpSpPr bwMode="auto">
          <a:xfrm>
            <a:off x="5292725" y="3933825"/>
            <a:ext cx="863600" cy="307975"/>
            <a:chOff x="0" y="1846783"/>
            <a:chExt cx="1697366" cy="878464"/>
          </a:xfrm>
        </p:grpSpPr>
        <p:sp>
          <p:nvSpPr>
            <p:cNvPr id="165" name="Скругленный прямоугольник 164"/>
            <p:cNvSpPr/>
            <p:nvPr/>
          </p:nvSpPr>
          <p:spPr>
            <a:xfrm>
              <a:off x="0" y="1846783"/>
              <a:ext cx="1697366" cy="878464"/>
            </a:xfrm>
            <a:prstGeom prst="roundRect">
              <a:avLst/>
            </a:prstGeom>
            <a:blipFill rotWithShape="0">
              <a:blip r:embed="rId20" cstate="print"/>
              <a:stretch>
                <a:fillRect/>
              </a:stretch>
            </a:blipFill>
            <a:ln w="28575"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7" name="Скругленный прямоугольник 4"/>
            <p:cNvSpPr/>
            <p:nvPr/>
          </p:nvSpPr>
          <p:spPr>
            <a:xfrm>
              <a:off x="43682" y="1887538"/>
              <a:ext cx="1610002" cy="796957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38100" rIns="76200" bIns="381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304800" y="1322388"/>
            <a:ext cx="8677275" cy="392112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600" b="1">
                <a:solidFill>
                  <a:schemeClr val="bg1"/>
                </a:solidFill>
                <a:cs typeface="Times New Roman" pitchFamily="18" charset="0"/>
              </a:rPr>
              <a:t>Вопросы сессии «Диалог Аналитиков»</a:t>
            </a:r>
            <a:endParaRPr lang="ru-RU" sz="1600">
              <a:solidFill>
                <a:schemeClr val="bg1"/>
              </a:solidFill>
            </a:endParaRPr>
          </a:p>
        </p:txBody>
      </p:sp>
      <p:pic>
        <p:nvPicPr>
          <p:cNvPr id="20482" name="Рисунок 4" descr="abstract-waves-on-a-blue-background.jpg"/>
          <p:cNvPicPr>
            <a:picLocks noChangeAspect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3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/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доклада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aphicFrame>
        <p:nvGraphicFramePr>
          <p:cNvPr id="21" name="Схема 20"/>
          <p:cNvGraphicFramePr/>
          <p:nvPr/>
        </p:nvGraphicFramePr>
        <p:xfrm>
          <a:off x="285720" y="1928802"/>
          <a:ext cx="8715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486" name="Рисунок 35" descr="abstract-waves-on-a-blue-background.jpg"/>
          <p:cNvPicPr>
            <a:picLocks noChangeAspect="1"/>
          </p:cNvPicPr>
          <p:nvPr/>
        </p:nvPicPr>
        <p:blipFill>
          <a:blip r:embed="rId3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5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6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7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8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9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0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6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7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8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0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5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6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7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0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1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2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3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5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8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9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0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5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6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7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8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9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0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1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2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3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5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7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9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0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1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2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3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5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6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7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8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9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1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2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3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4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5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6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8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9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0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1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2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3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4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5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6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7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8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9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0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1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2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3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4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5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6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7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8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9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0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1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2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5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7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8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9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0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2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4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6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62" descr="abstract-waves-on-a-blue-background.jpg"/>
          <p:cNvPicPr>
            <a:picLocks noChangeAspect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3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Ценообразование – 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Закона о торговле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5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9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22532" name="Рисунок 15" descr="abstract-waves-on-a-blue-background.jpg"/>
          <p:cNvPicPr>
            <a:picLocks noChangeAspect="1"/>
          </p:cNvPicPr>
          <p:nvPr/>
        </p:nvPicPr>
        <p:blipFill>
          <a:blip r:embed="rId3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51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9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2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6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9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0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4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6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7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8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9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0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1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2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3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4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5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6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7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8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9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0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1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2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4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5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6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7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8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9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0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1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2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3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4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5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6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7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8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9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0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1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2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3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4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5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6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7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8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9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0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1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2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3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4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5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6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7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8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9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2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3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6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0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1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2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4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7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8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9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1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5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6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7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8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9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1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2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3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4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5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6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7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9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1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aphicFrame>
        <p:nvGraphicFramePr>
          <p:cNvPr id="151" name="Схема 150"/>
          <p:cNvGraphicFramePr/>
          <p:nvPr/>
        </p:nvGraphicFramePr>
        <p:xfrm>
          <a:off x="5364088" y="1285860"/>
          <a:ext cx="3600400" cy="4992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7" name="Прямоугольник 146"/>
          <p:cNvSpPr/>
          <p:nvPr/>
        </p:nvSpPr>
        <p:spPr>
          <a:xfrm>
            <a:off x="2339975" y="1484313"/>
            <a:ext cx="13684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dirty="0"/>
              <a:t>Неорганизованная </a:t>
            </a:r>
            <a:r>
              <a:rPr lang="ru-RU" sz="1200" dirty="0"/>
              <a:t>розница</a:t>
            </a:r>
            <a:endParaRPr lang="ru-RU" sz="1200" dirty="0"/>
          </a:p>
        </p:txBody>
      </p:sp>
      <p:sp>
        <p:nvSpPr>
          <p:cNvPr id="148" name="Прямоугольник 147"/>
          <p:cNvSpPr/>
          <p:nvPr/>
        </p:nvSpPr>
        <p:spPr>
          <a:xfrm>
            <a:off x="838200" y="1484313"/>
            <a:ext cx="13684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Федеральные сети</a:t>
            </a:r>
            <a:endParaRPr lang="ru-RU" sz="1200" dirty="0"/>
          </a:p>
        </p:txBody>
      </p:sp>
      <p:sp>
        <p:nvSpPr>
          <p:cNvPr id="149" name="Прямоугольник 148"/>
          <p:cNvSpPr/>
          <p:nvPr/>
        </p:nvSpPr>
        <p:spPr>
          <a:xfrm>
            <a:off x="3851275" y="1484313"/>
            <a:ext cx="13684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Локальные сети</a:t>
            </a:r>
            <a:endParaRPr lang="ru-RU" sz="1200" dirty="0"/>
          </a:p>
        </p:txBody>
      </p:sp>
      <p:sp>
        <p:nvSpPr>
          <p:cNvPr id="150" name="Прямоугольник 149"/>
          <p:cNvSpPr/>
          <p:nvPr/>
        </p:nvSpPr>
        <p:spPr>
          <a:xfrm>
            <a:off x="2339975" y="2205038"/>
            <a:ext cx="1439863" cy="2159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на полке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3851275" y="2636838"/>
            <a:ext cx="1441450" cy="215900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на полке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827088" y="3716338"/>
            <a:ext cx="1441450" cy="21748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на полке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2339975" y="3141663"/>
            <a:ext cx="1439863" cy="2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для магазина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851275" y="3429000"/>
            <a:ext cx="1441450" cy="2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для сети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2339975" y="4044950"/>
            <a:ext cx="1008063" cy="2174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Оптовая цена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2339975" y="4868863"/>
            <a:ext cx="2952750" cy="2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для дистрибутора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827088" y="5805488"/>
            <a:ext cx="4465637" cy="215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производителя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838200" y="5229225"/>
            <a:ext cx="1439863" cy="2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для сети</a:t>
            </a:r>
            <a:endParaRPr lang="ru-RU" sz="1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5" name="Стрелка вверх 164"/>
          <p:cNvSpPr/>
          <p:nvPr/>
        </p:nvSpPr>
        <p:spPr>
          <a:xfrm>
            <a:off x="3751263" y="5157788"/>
            <a:ext cx="215900" cy="5746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6" name="Стрелка вверх 165"/>
          <p:cNvSpPr/>
          <p:nvPr/>
        </p:nvSpPr>
        <p:spPr>
          <a:xfrm>
            <a:off x="1487488" y="5516563"/>
            <a:ext cx="215900" cy="215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7" name="Стрелка вверх 166"/>
          <p:cNvSpPr/>
          <p:nvPr/>
        </p:nvSpPr>
        <p:spPr>
          <a:xfrm>
            <a:off x="3492500" y="3429000"/>
            <a:ext cx="215900" cy="13684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8" name="Стрелка вверх 167"/>
          <p:cNvSpPr/>
          <p:nvPr/>
        </p:nvSpPr>
        <p:spPr>
          <a:xfrm>
            <a:off x="2700338" y="4365625"/>
            <a:ext cx="215900" cy="431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9" name="Стрелка вверх 168"/>
          <p:cNvSpPr/>
          <p:nvPr/>
        </p:nvSpPr>
        <p:spPr>
          <a:xfrm>
            <a:off x="4427538" y="3789363"/>
            <a:ext cx="215900" cy="100806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1" name="Стрелка вверх 170"/>
          <p:cNvSpPr/>
          <p:nvPr/>
        </p:nvSpPr>
        <p:spPr>
          <a:xfrm>
            <a:off x="2700338" y="3500438"/>
            <a:ext cx="215900" cy="4333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2" name="TextBox 171"/>
          <p:cNvSpPr txBox="1">
            <a:spLocks noChangeArrowheads="1"/>
          </p:cNvSpPr>
          <p:nvPr/>
        </p:nvSpPr>
        <p:spPr bwMode="auto">
          <a:xfrm>
            <a:off x="3995738" y="5373688"/>
            <a:ext cx="1008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- наценка</a:t>
            </a:r>
            <a:endParaRPr lang="ru-RU"/>
          </a:p>
        </p:txBody>
      </p:sp>
      <p:sp>
        <p:nvSpPr>
          <p:cNvPr id="174" name="Двойная стрелка вверх/вниз 173"/>
          <p:cNvSpPr/>
          <p:nvPr/>
        </p:nvSpPr>
        <p:spPr>
          <a:xfrm>
            <a:off x="4427538" y="2924175"/>
            <a:ext cx="215900" cy="433388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5" name="Двойная стрелка вверх/вниз 174"/>
          <p:cNvSpPr/>
          <p:nvPr/>
        </p:nvSpPr>
        <p:spPr>
          <a:xfrm>
            <a:off x="1487488" y="4005263"/>
            <a:ext cx="215900" cy="1152525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6" name="Двойная стрелка вверх/вниз 175"/>
          <p:cNvSpPr/>
          <p:nvPr/>
        </p:nvSpPr>
        <p:spPr>
          <a:xfrm>
            <a:off x="2916238" y="2492375"/>
            <a:ext cx="215900" cy="576263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7" name="TextBox 176"/>
          <p:cNvSpPr txBox="1">
            <a:spLocks noChangeArrowheads="1"/>
          </p:cNvSpPr>
          <p:nvPr/>
        </p:nvSpPr>
        <p:spPr bwMode="auto">
          <a:xfrm>
            <a:off x="1630363" y="4508500"/>
            <a:ext cx="10080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- доход</a:t>
            </a:r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2941638"/>
            <a:ext cx="1255713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0" name="Двойная стрелка вверх/вниз 169"/>
          <p:cNvSpPr/>
          <p:nvPr/>
        </p:nvSpPr>
        <p:spPr>
          <a:xfrm>
            <a:off x="2195513" y="4941888"/>
            <a:ext cx="215900" cy="431800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3" name="TextBox 172"/>
          <p:cNvSpPr txBox="1">
            <a:spLocks noChangeArrowheads="1"/>
          </p:cNvSpPr>
          <p:nvPr/>
        </p:nvSpPr>
        <p:spPr bwMode="auto">
          <a:xfrm>
            <a:off x="2411413" y="5013325"/>
            <a:ext cx="1008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- бонус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148" grpId="0" animBg="1"/>
      <p:bldP spid="149" grpId="0" animBg="1"/>
      <p:bldP spid="150" grpId="0" animBg="1"/>
      <p:bldP spid="154" grpId="0" animBg="1"/>
      <p:bldP spid="155" grpId="0" animBg="1"/>
      <p:bldP spid="156" grpId="0" animBg="1"/>
      <p:bldP spid="158" grpId="0" animBg="1"/>
      <p:bldP spid="159" grpId="0" animBg="1"/>
      <p:bldP spid="160" grpId="0" animBg="1"/>
      <p:bldP spid="161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1" grpId="0" animBg="1"/>
      <p:bldP spid="172" grpId="0"/>
      <p:bldP spid="174" grpId="0" animBg="1"/>
      <p:bldP spid="175" grpId="0" animBg="1"/>
      <p:bldP spid="176" grpId="0" animBg="1"/>
      <p:bldP spid="177" grpId="0"/>
      <p:bldP spid="170" grpId="0" animBg="1"/>
      <p:bldP spid="1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Группа 35"/>
          <p:cNvGrpSpPr>
            <a:grpSpLocks/>
          </p:cNvGrpSpPr>
          <p:nvPr/>
        </p:nvGrpSpPr>
        <p:grpSpPr bwMode="auto">
          <a:xfrm>
            <a:off x="4429125" y="1130300"/>
            <a:ext cx="4572000" cy="3178175"/>
            <a:chOff x="71470" y="3823103"/>
            <a:chExt cx="4572000" cy="3177797"/>
          </a:xfrm>
        </p:grpSpPr>
        <p:graphicFrame>
          <p:nvGraphicFramePr>
            <p:cNvPr id="28" name="Схема 27"/>
            <p:cNvGraphicFramePr/>
            <p:nvPr/>
          </p:nvGraphicFramePr>
          <p:xfrm>
            <a:off x="71470" y="4143404"/>
            <a:ext cx="4572000" cy="28574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4600" name="TextBox 28"/>
            <p:cNvSpPr txBox="1">
              <a:spLocks noChangeArrowheads="1"/>
            </p:cNvSpPr>
            <p:nvPr/>
          </p:nvSpPr>
          <p:spPr bwMode="auto">
            <a:xfrm>
              <a:off x="214314" y="3823103"/>
              <a:ext cx="197046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 b="1">
                  <a:solidFill>
                    <a:schemeClr val="accent2"/>
                  </a:solidFill>
                </a:rPr>
                <a:t>Развитые страны</a:t>
              </a:r>
            </a:p>
          </p:txBody>
        </p:sp>
        <p:sp>
          <p:nvSpPr>
            <p:cNvPr id="24601" name="Прямоугольник 29"/>
            <p:cNvSpPr>
              <a:spLocks noChangeArrowheads="1"/>
            </p:cNvSpPr>
            <p:nvPr/>
          </p:nvSpPr>
          <p:spPr bwMode="auto">
            <a:xfrm>
              <a:off x="2302061" y="3823103"/>
              <a:ext cx="20361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400" b="1"/>
                <a:t>Развивающиеся страны</a:t>
              </a:r>
            </a:p>
          </p:txBody>
        </p:sp>
      </p:grpSp>
      <p:pic>
        <p:nvPicPr>
          <p:cNvPr id="24578" name="Рисунок 5" descr="abstract-waves-on-a-blue-background.jpg"/>
          <p:cNvPicPr>
            <a:picLocks noChangeAspect="1"/>
          </p:cNvPicPr>
          <p:nvPr/>
        </p:nvPicPr>
        <p:blipFill>
          <a:blip r:embed="rId7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7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Поведение потребителей –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совокупность факторов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24581" name="Рисунок 36" descr="abstract-waves-on-a-blue-background.jpg"/>
          <p:cNvPicPr>
            <a:picLocks noChangeAspect="1"/>
          </p:cNvPicPr>
          <p:nvPr/>
        </p:nvPicPr>
        <p:blipFill>
          <a:blip r:embed="rId7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4583" name="Группа 35"/>
          <p:cNvGrpSpPr>
            <a:grpSpLocks/>
          </p:cNvGrpSpPr>
          <p:nvPr/>
        </p:nvGrpSpPr>
        <p:grpSpPr bwMode="auto">
          <a:xfrm>
            <a:off x="0" y="3733800"/>
            <a:ext cx="4572000" cy="2371725"/>
            <a:chOff x="0" y="3763664"/>
            <a:chExt cx="4572000" cy="3237236"/>
          </a:xfrm>
        </p:grpSpPr>
        <p:graphicFrame>
          <p:nvGraphicFramePr>
            <p:cNvPr id="170" name="Схема 169"/>
            <p:cNvGraphicFramePr/>
            <p:nvPr/>
          </p:nvGraphicFramePr>
          <p:xfrm>
            <a:off x="0" y="4143404"/>
            <a:ext cx="4572000" cy="285749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24596" name="TextBox 170"/>
            <p:cNvSpPr txBox="1">
              <a:spLocks noChangeArrowheads="1"/>
            </p:cNvSpPr>
            <p:nvPr/>
          </p:nvSpPr>
          <p:spPr bwMode="auto">
            <a:xfrm>
              <a:off x="458892" y="3763664"/>
              <a:ext cx="2052000" cy="420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 b="1">
                  <a:solidFill>
                    <a:schemeClr val="accent2"/>
                  </a:solidFill>
                </a:rPr>
                <a:t>до кризиса </a:t>
              </a:r>
            </a:p>
          </p:txBody>
        </p:sp>
        <p:sp>
          <p:nvSpPr>
            <p:cNvPr id="24597" name="Прямоугольник 171"/>
            <p:cNvSpPr>
              <a:spLocks noChangeArrowheads="1"/>
            </p:cNvSpPr>
            <p:nvPr/>
          </p:nvSpPr>
          <p:spPr bwMode="auto">
            <a:xfrm>
              <a:off x="1920066" y="3763664"/>
              <a:ext cx="2052000" cy="420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 b="1"/>
                <a:t>после кризиса</a:t>
              </a:r>
            </a:p>
          </p:txBody>
        </p:sp>
        <p:sp>
          <p:nvSpPr>
            <p:cNvPr id="173" name="Стрелка вправо 172"/>
            <p:cNvSpPr/>
            <p:nvPr/>
          </p:nvSpPr>
          <p:spPr>
            <a:xfrm>
              <a:off x="1908175" y="5072426"/>
              <a:ext cx="592138" cy="645714"/>
            </a:xfrm>
            <a:prstGeom prst="rightArrow">
              <a:avLst>
                <a:gd name="adj1" fmla="val 50000"/>
                <a:gd name="adj2" fmla="val 70741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174" name="Схема 173"/>
          <p:cNvGraphicFramePr/>
          <p:nvPr/>
        </p:nvGraphicFramePr>
        <p:xfrm>
          <a:off x="1948170" y="1196752"/>
          <a:ext cx="2479814" cy="2426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4585" name="TextBox 174"/>
          <p:cNvSpPr>
            <a:spLocks noChangeArrowheads="1"/>
          </p:cNvSpPr>
          <p:nvPr/>
        </p:nvSpPr>
        <p:spPr bwMode="auto">
          <a:xfrm rot="-5400000">
            <a:off x="793750" y="2170113"/>
            <a:ext cx="1724025" cy="5048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Потребитель</a:t>
            </a:r>
          </a:p>
        </p:txBody>
      </p:sp>
      <p:graphicFrame>
        <p:nvGraphicFramePr>
          <p:cNvPr id="168" name="Схема 167"/>
          <p:cNvGraphicFramePr/>
          <p:nvPr/>
        </p:nvGraphicFramePr>
        <p:xfrm>
          <a:off x="4476749" y="4000528"/>
          <a:ext cx="4572000" cy="209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24587" name="TextBox 175"/>
          <p:cNvSpPr txBox="1">
            <a:spLocks noChangeArrowheads="1"/>
          </p:cNvSpPr>
          <p:nvPr/>
        </p:nvSpPr>
        <p:spPr bwMode="auto">
          <a:xfrm>
            <a:off x="4786313" y="3719513"/>
            <a:ext cx="1857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chemeClr val="accent2"/>
                </a:solidFill>
              </a:rPr>
              <a:t>Обеспеченные</a:t>
            </a:r>
          </a:p>
        </p:txBody>
      </p:sp>
      <p:sp>
        <p:nvSpPr>
          <p:cNvPr id="24588" name="Прямоугольник 176"/>
          <p:cNvSpPr>
            <a:spLocks noChangeArrowheads="1"/>
          </p:cNvSpPr>
          <p:nvPr/>
        </p:nvSpPr>
        <p:spPr bwMode="auto">
          <a:xfrm>
            <a:off x="6619875" y="3719513"/>
            <a:ext cx="2052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Чувствительные к цене</a:t>
            </a:r>
          </a:p>
        </p:txBody>
      </p:sp>
      <p:sp>
        <p:nvSpPr>
          <p:cNvPr id="179" name="Двойная стрелка влево/вправо 178"/>
          <p:cNvSpPr/>
          <p:nvPr/>
        </p:nvSpPr>
        <p:spPr>
          <a:xfrm>
            <a:off x="6194425" y="4816475"/>
            <a:ext cx="1000125" cy="646113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0" name="Двойная стрелка влево/вправо 179"/>
          <p:cNvSpPr/>
          <p:nvPr/>
        </p:nvSpPr>
        <p:spPr>
          <a:xfrm>
            <a:off x="6215063" y="2354263"/>
            <a:ext cx="1000125" cy="646112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4591" name="Picture 2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439"/>
          <a:stretch>
            <a:fillRect/>
          </a:stretch>
        </p:blipFill>
        <p:spPr bwMode="auto">
          <a:xfrm>
            <a:off x="179388" y="1609725"/>
            <a:ext cx="115093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1" name="Группа 180"/>
          <p:cNvGrpSpPr>
            <a:grpSpLocks/>
          </p:cNvGrpSpPr>
          <p:nvPr/>
        </p:nvGrpSpPr>
        <p:grpSpPr bwMode="auto">
          <a:xfrm>
            <a:off x="1282700" y="5694363"/>
            <a:ext cx="7034213" cy="576262"/>
            <a:chOff x="1282881" y="5694701"/>
            <a:chExt cx="7033535" cy="576064"/>
          </a:xfrm>
        </p:grpSpPr>
        <p:pic>
          <p:nvPicPr>
            <p:cNvPr id="24593" name="Picture 2" descr="D:\Проект INFOLine\Шаблон - Новый дизайн\Лого\Лого-для-сайта.jpg"/>
            <p:cNvPicPr>
              <a:picLocks noChangeAspect="1" noChangeArrowheads="1"/>
            </p:cNvPicPr>
            <p:nvPr/>
          </p:nvPicPr>
          <p:blipFill>
            <a:blip r:embed="rId21"/>
            <a:srcRect b="26437"/>
            <a:stretch>
              <a:fillRect/>
            </a:stretch>
          </p:blipFill>
          <p:spPr bwMode="auto">
            <a:xfrm>
              <a:off x="1282881" y="5694701"/>
              <a:ext cx="2088232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4" name="Прямоугольник 181"/>
            <p:cNvSpPr>
              <a:spLocks noChangeArrowheads="1"/>
            </p:cNvSpPr>
            <p:nvPr/>
          </p:nvSpPr>
          <p:spPr bwMode="auto">
            <a:xfrm>
              <a:off x="3419872" y="5877272"/>
              <a:ext cx="489654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/>
                <a:t>- </a:t>
              </a:r>
              <a:r>
                <a:rPr lang="ru-RU" b="1"/>
                <a:t>Мы не проводим опросы потребителей.</a:t>
              </a:r>
              <a:endParaRPr lang="ru-RU" sz="1400" b="1"/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62" descr="abstract-waves-on-a-blue-background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4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Поведение потребителей и Тенденции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рынка – Замедление роста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РТО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5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109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26628" name="Рисунок 15" descr="abstract-waves-on-a-blue-background.jpg"/>
          <p:cNvPicPr>
            <a:picLocks noChangeAspect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51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9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2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6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9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0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4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6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7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8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59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0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1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2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3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4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5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6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7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8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9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0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1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2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4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5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6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7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8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9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0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1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2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3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4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5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6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7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8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89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0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1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2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3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4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5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6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7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8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99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0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1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2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3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4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5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6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7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8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09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2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3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6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0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1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2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4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7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8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9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1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5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6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7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8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39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1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2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3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4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5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6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7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59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1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aphicFrame>
        <p:nvGraphicFramePr>
          <p:cNvPr id="155" name="Схема 154"/>
          <p:cNvGraphicFramePr/>
          <p:nvPr/>
        </p:nvGraphicFramePr>
        <p:xfrm>
          <a:off x="5143504" y="1285860"/>
          <a:ext cx="3762380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6631" name="Содержимое 158"/>
          <p:cNvGraphicFramePr>
            <a:graphicFrameLocks noGrp="1"/>
          </p:cNvGraphicFramePr>
          <p:nvPr>
            <p:ph sz="half" idx="1"/>
          </p:nvPr>
        </p:nvGraphicFramePr>
        <p:xfrm>
          <a:off x="357188" y="1214438"/>
          <a:ext cx="4929187" cy="5000625"/>
        </p:xfrm>
        <a:graphic>
          <a:graphicData uri="http://schemas.openxmlformats.org/presentationml/2006/ole">
            <p:oleObj spid="_x0000_s26631" r:id="rId9" imgW="4925995" imgH="5005250" progId="Excel.Chart.8">
              <p:embed/>
            </p:oleObj>
          </a:graphicData>
        </a:graphic>
      </p:graphicFrame>
      <p:pic>
        <p:nvPicPr>
          <p:cNvPr id="26632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3500438"/>
            <a:ext cx="20034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5" descr="abstract-waves-on-a-blue-background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4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/>
          <a:lstStyle/>
          <a:p>
            <a:pPr algn="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Тенденции рынка –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Развитие сетевой рознице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51" name="Rectangle 1"/>
          <p:cNvSpPr>
            <a:spLocks noChangeArrowheads="1"/>
          </p:cNvSpPr>
          <p:nvPr/>
        </p:nvSpPr>
        <p:spPr bwMode="auto">
          <a:xfrm>
            <a:off x="179388" y="1403350"/>
            <a:ext cx="4321175" cy="64611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tabLst>
                <a:tab pos="457200" algn="l"/>
                <a:tab pos="6292850" algn="r"/>
              </a:tabLst>
              <a:defRPr/>
            </a:pPr>
            <a:r>
              <a:rPr lang="ru-RU" sz="1600" b="1" dirty="0"/>
              <a:t>Доля современных форматов розничной торговли </a:t>
            </a:r>
            <a:r>
              <a:rPr lang="en-US" sz="1600" b="1" dirty="0"/>
              <a:t>FMCG - 36%</a:t>
            </a:r>
            <a:endParaRPr lang="ru-RU" sz="1600" dirty="0"/>
          </a:p>
        </p:txBody>
      </p:sp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2276475"/>
            <a:ext cx="42926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" name="Rectangle 1"/>
          <p:cNvSpPr>
            <a:spLocks noChangeArrowheads="1"/>
          </p:cNvSpPr>
          <p:nvPr/>
        </p:nvSpPr>
        <p:spPr bwMode="auto">
          <a:xfrm>
            <a:off x="5003800" y="1406525"/>
            <a:ext cx="3816350" cy="64770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tabLst>
                <a:tab pos="457200" algn="l"/>
                <a:tab pos="6292850" algn="r"/>
              </a:tabLst>
              <a:defRPr/>
            </a:pPr>
            <a:r>
              <a:rPr lang="ru-RU" sz="1600" b="1" dirty="0"/>
              <a:t>Доля </a:t>
            </a:r>
            <a:r>
              <a:rPr lang="en-US" sz="1600" b="1" dirty="0"/>
              <a:t> 10 </a:t>
            </a:r>
            <a:r>
              <a:rPr lang="ru-RU" sz="1600" b="1" dirty="0"/>
              <a:t> крупнейших сетей </a:t>
            </a:r>
            <a:r>
              <a:rPr lang="en-US" sz="1600" b="1" dirty="0"/>
              <a:t>FMCG</a:t>
            </a:r>
            <a:r>
              <a:rPr lang="ru-RU" sz="1600" b="1" dirty="0"/>
              <a:t> всего </a:t>
            </a:r>
            <a:r>
              <a:rPr lang="en-US" sz="1600" b="1" dirty="0"/>
              <a:t>1</a:t>
            </a:r>
            <a:r>
              <a:rPr lang="ru-RU" sz="1600" b="1" dirty="0"/>
              <a:t>2</a:t>
            </a:r>
            <a:r>
              <a:rPr lang="en-US" sz="1600" b="1" dirty="0"/>
              <a:t>%</a:t>
            </a:r>
            <a:endParaRPr lang="ru-RU" sz="1600" dirty="0"/>
          </a:p>
        </p:txBody>
      </p:sp>
      <p:graphicFrame>
        <p:nvGraphicFramePr>
          <p:cNvPr id="28679" name="Содержимое 17"/>
          <p:cNvGraphicFramePr>
            <a:graphicFrameLocks noGrp="1"/>
          </p:cNvGraphicFramePr>
          <p:nvPr/>
        </p:nvGraphicFramePr>
        <p:xfrm>
          <a:off x="5508625" y="2105025"/>
          <a:ext cx="3260725" cy="4178300"/>
        </p:xfrm>
        <a:graphic>
          <a:graphicData uri="http://schemas.openxmlformats.org/presentationml/2006/ole">
            <p:oleObj spid="_x0000_s28679" r:id="rId6" imgW="3261643" imgH="4182218" progId="Excel.Chart.8">
              <p:embed/>
            </p:oleObj>
          </a:graphicData>
        </a:graphic>
      </p:graphicFrame>
      <p:pic>
        <p:nvPicPr>
          <p:cNvPr id="28680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91400" y="5319713"/>
            <a:ext cx="85248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chart"/>
          <p:cNvPicPr>
            <a:picLocks noChangeAspect="1"/>
          </p:cNvPicPr>
          <p:nvPr/>
        </p:nvPicPr>
        <p:blipFill>
          <a:blip r:embed="rId8"/>
          <a:srcRect r="75008" b="-29378"/>
          <a:stretch>
            <a:fillRect/>
          </a:stretch>
        </p:blipFill>
        <p:spPr bwMode="auto">
          <a:xfrm>
            <a:off x="8316913" y="5632450"/>
            <a:ext cx="325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88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08850" y="4964113"/>
            <a:ext cx="5889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Рисунок 9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00788" y="4308475"/>
            <a:ext cx="6477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Рисунок 88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48488" y="4624388"/>
            <a:ext cx="6524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Рисунок 883" descr="http://www.komus-opt.ru/img/real_logo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693025" y="4659313"/>
            <a:ext cx="4397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Рисунок 885"/>
          <p:cNvPicPr>
            <a:picLocks noChangeAspect="1" noChangeArrowheads="1"/>
          </p:cNvPicPr>
          <p:nvPr/>
        </p:nvPicPr>
        <p:blipFill>
          <a:blip r:embed="rId13"/>
          <a:srcRect r="6464"/>
          <a:stretch>
            <a:fillRect/>
          </a:stretch>
        </p:blipFill>
        <p:spPr bwMode="auto">
          <a:xfrm>
            <a:off x="6232525" y="4014788"/>
            <a:ext cx="9207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Рисунок 90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51575" y="3689350"/>
            <a:ext cx="8159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7" descr="{821474BE-6E30-4B48-B48F-956A392D65EE}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227763" y="3400425"/>
            <a:ext cx="8239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Рисунок 88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227763" y="3040063"/>
            <a:ext cx="379412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0" name="Рисунок 886" descr="http://archive.b2bpg.com/upload_picture/403/602victory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940425" y="2708275"/>
            <a:ext cx="8080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1" name="Рисунок 17" descr="abstract-waves-on-a-blue-background.jpg"/>
          <p:cNvPicPr>
            <a:picLocks noChangeAspect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0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1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7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0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1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2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4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59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1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4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7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9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0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2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3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4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5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6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7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8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9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0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1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2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3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4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5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6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7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8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9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0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1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2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3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4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5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6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7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8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9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0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1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2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3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4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5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6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7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8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9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0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1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2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3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4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5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6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7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8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9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1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2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3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4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5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6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8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9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0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1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2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3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4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5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6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7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8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9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0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1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2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3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4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5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6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7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8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9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0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graphicFrame>
        <p:nvGraphicFramePr>
          <p:cNvPr id="161" name="Схема 160"/>
          <p:cNvGraphicFramePr/>
          <p:nvPr/>
        </p:nvGraphicFramePr>
        <p:xfrm>
          <a:off x="683568" y="4293096"/>
          <a:ext cx="2993319" cy="1943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8694" name="TextBox 162"/>
          <p:cNvSpPr>
            <a:spLocks noChangeArrowheads="1"/>
          </p:cNvSpPr>
          <p:nvPr/>
        </p:nvSpPr>
        <p:spPr bwMode="auto">
          <a:xfrm rot="-5400000">
            <a:off x="-286544" y="4976019"/>
            <a:ext cx="1724025" cy="503238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>
                <a:solidFill>
                  <a:schemeClr val="bg1"/>
                </a:solidFill>
              </a:rPr>
              <a:t>Площадь сетей</a:t>
            </a:r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28695" name="Picture 1"/>
          <p:cNvPicPr>
            <a:picLocks noChangeAspect="1" noChangeArrowheads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445"/>
          <a:stretch>
            <a:fillRect/>
          </a:stretch>
        </p:blipFill>
        <p:spPr bwMode="auto">
          <a:xfrm>
            <a:off x="3208338" y="4411663"/>
            <a:ext cx="2941637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6" name="Picture 2"/>
          <p:cNvPicPr>
            <a:picLocks noChangeAspect="1" noChangeArrowheads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432" t="29852" r="34451" b="65897"/>
          <a:stretch>
            <a:fillRect/>
          </a:stretch>
        </p:blipFill>
        <p:spPr bwMode="auto">
          <a:xfrm>
            <a:off x="4284663" y="5157788"/>
            <a:ext cx="322262" cy="10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5" descr="abstract-waves-on-a-blue-background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4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Концентрация инвестиционной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деятельности в </a:t>
            </a:r>
            <a:r>
              <a:rPr lang="en-US" sz="2400" dirty="0" smtClean="0">
                <a:solidFill>
                  <a:schemeClr val="bg1"/>
                </a:solidFill>
              </a:rPr>
              <a:t>FMCG </a:t>
            </a:r>
            <a:r>
              <a:rPr lang="ru-RU" sz="2400" dirty="0" err="1" smtClean="0">
                <a:solidFill>
                  <a:schemeClr val="bg1"/>
                </a:solidFill>
              </a:rPr>
              <a:t>ритейле</a:t>
            </a:r>
            <a:r>
              <a:rPr lang="ru-RU" sz="2400" dirty="0" smtClean="0">
                <a:solidFill>
                  <a:schemeClr val="bg1"/>
                </a:solidFill>
              </a:rPr>
              <a:t> растет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30724" name="Рисунок 21" descr="abstract-waves-on-a-blue-background.jpg"/>
          <p:cNvPicPr>
            <a:picLocks noChangeAspect="1"/>
          </p:cNvPicPr>
          <p:nvPr/>
        </p:nvPicPr>
        <p:blipFill>
          <a:blip r:embed="rId4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4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27" name="Object 2"/>
          <p:cNvGraphicFramePr>
            <a:graphicFrameLocks noChangeAspect="1"/>
          </p:cNvGraphicFramePr>
          <p:nvPr/>
        </p:nvGraphicFramePr>
        <p:xfrm>
          <a:off x="374650" y="1608138"/>
          <a:ext cx="2870200" cy="2336800"/>
        </p:xfrm>
        <a:graphic>
          <a:graphicData uri="http://schemas.openxmlformats.org/presentationml/2006/ole">
            <p:oleObj spid="_x0000_s30727" r:id="rId5" imgW="2871465" imgH="2334970" progId="Excel.Chart.8">
              <p:embed/>
            </p:oleObj>
          </a:graphicData>
        </a:graphic>
      </p:graphicFrame>
      <p:sp>
        <p:nvSpPr>
          <p:cNvPr id="307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29" name="Object 3"/>
          <p:cNvGraphicFramePr>
            <a:graphicFrameLocks noChangeAspect="1"/>
          </p:cNvGraphicFramePr>
          <p:nvPr/>
        </p:nvGraphicFramePr>
        <p:xfrm>
          <a:off x="3109913" y="1655763"/>
          <a:ext cx="3184525" cy="2355850"/>
        </p:xfrm>
        <a:graphic>
          <a:graphicData uri="http://schemas.openxmlformats.org/presentationml/2006/ole">
            <p:oleObj spid="_x0000_s30729" r:id="rId6" imgW="3188484" imgH="2353260" progId="Excel.Chart.8">
              <p:embed/>
            </p:oleObj>
          </a:graphicData>
        </a:graphic>
      </p:graphicFrame>
      <p:pic>
        <p:nvPicPr>
          <p:cNvPr id="30730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2565400"/>
            <a:ext cx="876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64125" y="2492375"/>
            <a:ext cx="876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Рисунок 898" descr="ⶐյ⶘յ"/>
          <p:cNvPicPr>
            <a:picLocks noChangeAspect="1" noChangeArrowheads="1"/>
          </p:cNvPicPr>
          <p:nvPr/>
        </p:nvPicPr>
        <p:blipFill>
          <a:blip r:embed="rId8"/>
          <a:srcRect t="22601" b="27669"/>
          <a:stretch>
            <a:fillRect/>
          </a:stretch>
        </p:blipFill>
        <p:spPr bwMode="auto">
          <a:xfrm>
            <a:off x="2411413" y="3357563"/>
            <a:ext cx="884237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Рисунок 898" descr="ⶐյ⶘յ"/>
          <p:cNvPicPr>
            <a:picLocks noChangeAspect="1" noChangeArrowheads="1"/>
          </p:cNvPicPr>
          <p:nvPr/>
        </p:nvPicPr>
        <p:blipFill>
          <a:blip r:embed="rId8"/>
          <a:srcRect t="22601" b="27669"/>
          <a:stretch>
            <a:fillRect/>
          </a:stretch>
        </p:blipFill>
        <p:spPr bwMode="auto">
          <a:xfrm>
            <a:off x="5386388" y="3435350"/>
            <a:ext cx="8826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Рисунок 88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08175" y="3716338"/>
            <a:ext cx="7191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Рисунок 88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3860800"/>
            <a:ext cx="7207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Рисунок 88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27150" y="3789363"/>
            <a:ext cx="5810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Рисунок 88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95738" y="3860800"/>
            <a:ext cx="5810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Рисунок 90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63938" y="3573463"/>
            <a:ext cx="639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Рисунок 90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9125" y="3644900"/>
            <a:ext cx="6397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Рисунок 885"/>
          <p:cNvPicPr>
            <a:picLocks noChangeAspect="1" noChangeArrowheads="1"/>
          </p:cNvPicPr>
          <p:nvPr/>
        </p:nvPicPr>
        <p:blipFill>
          <a:blip r:embed="rId12"/>
          <a:srcRect r="6464"/>
          <a:stretch>
            <a:fillRect/>
          </a:stretch>
        </p:blipFill>
        <p:spPr bwMode="auto">
          <a:xfrm>
            <a:off x="3348038" y="3429000"/>
            <a:ext cx="7127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Рисунок 885"/>
          <p:cNvPicPr>
            <a:picLocks noChangeAspect="1" noChangeArrowheads="1"/>
          </p:cNvPicPr>
          <p:nvPr/>
        </p:nvPicPr>
        <p:blipFill>
          <a:blip r:embed="rId12"/>
          <a:srcRect r="6464"/>
          <a:stretch>
            <a:fillRect/>
          </a:stretch>
        </p:blipFill>
        <p:spPr bwMode="auto">
          <a:xfrm>
            <a:off x="395288" y="3484563"/>
            <a:ext cx="7127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2" name="Picture 11" descr="Торговая сеть «Монетка»"/>
          <p:cNvPicPr>
            <a:picLocks noChangeAspect="1" noChangeArrowheads="1"/>
          </p:cNvPicPr>
          <p:nvPr/>
        </p:nvPicPr>
        <p:blipFill>
          <a:blip r:embed="rId13"/>
          <a:srcRect l="5931" t="30167" b="10056"/>
          <a:stretch>
            <a:fillRect/>
          </a:stretch>
        </p:blipFill>
        <p:spPr bwMode="auto">
          <a:xfrm>
            <a:off x="352425" y="3313113"/>
            <a:ext cx="6762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11" descr="Торговая сеть «Монетка»"/>
          <p:cNvPicPr>
            <a:picLocks noChangeAspect="1" noChangeArrowheads="1"/>
          </p:cNvPicPr>
          <p:nvPr/>
        </p:nvPicPr>
        <p:blipFill>
          <a:blip r:embed="rId13"/>
          <a:srcRect l="5931" t="30167" b="10056"/>
          <a:stretch>
            <a:fillRect/>
          </a:stretch>
        </p:blipFill>
        <p:spPr bwMode="auto">
          <a:xfrm>
            <a:off x="3217863" y="3270250"/>
            <a:ext cx="6762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4" name="Picture 12" descr="logo%20KOMPANIs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95288" y="3068638"/>
            <a:ext cx="4762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5" name="Picture 12" descr="logo%20KOMPANIs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389313" y="3040063"/>
            <a:ext cx="47625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6" name="Picture 13" descr="{821474BE-6E30-4B48-B48F-956A392D65EE}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68300" y="2881313"/>
            <a:ext cx="490538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7" name="Picture 13" descr="{821474BE-6E30-4B48-B48F-956A392D65EE}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130550" y="2952750"/>
            <a:ext cx="49053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8" name="Рисунок 9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95288" y="2636838"/>
            <a:ext cx="4953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9" name="Рисунок 9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376613" y="2838450"/>
            <a:ext cx="496887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50" name="Object 4"/>
          <p:cNvGraphicFramePr>
            <a:graphicFrameLocks noChangeAspect="1"/>
          </p:cNvGraphicFramePr>
          <p:nvPr/>
        </p:nvGraphicFramePr>
        <p:xfrm>
          <a:off x="5778500" y="1700213"/>
          <a:ext cx="3365500" cy="2490787"/>
        </p:xfrm>
        <a:graphic>
          <a:graphicData uri="http://schemas.openxmlformats.org/presentationml/2006/ole">
            <p:oleObj spid="_x0000_s30750" r:id="rId17" imgW="3365284" imgH="2493480" progId="Excel.Chart.8">
              <p:embed/>
            </p:oleObj>
          </a:graphicData>
        </a:graphic>
      </p:graphicFrame>
      <p:pic>
        <p:nvPicPr>
          <p:cNvPr id="30751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88313" y="2565400"/>
            <a:ext cx="876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2" name="Рисунок 898" descr="ⶐյ⶘յ"/>
          <p:cNvPicPr>
            <a:picLocks noChangeAspect="1" noChangeArrowheads="1"/>
          </p:cNvPicPr>
          <p:nvPr/>
        </p:nvPicPr>
        <p:blipFill>
          <a:blip r:embed="rId8"/>
          <a:srcRect t="22601" b="27669"/>
          <a:stretch>
            <a:fillRect/>
          </a:stretch>
        </p:blipFill>
        <p:spPr bwMode="auto">
          <a:xfrm>
            <a:off x="8153400" y="3551238"/>
            <a:ext cx="8826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3" name="Рисунок 88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35825" y="3933825"/>
            <a:ext cx="7207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4" name="Рисунок 90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16688" y="3775075"/>
            <a:ext cx="639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5" name="Рисунок 885"/>
          <p:cNvPicPr>
            <a:picLocks noChangeAspect="1" noChangeArrowheads="1"/>
          </p:cNvPicPr>
          <p:nvPr/>
        </p:nvPicPr>
        <p:blipFill>
          <a:blip r:embed="rId12"/>
          <a:srcRect r="6464"/>
          <a:stretch>
            <a:fillRect/>
          </a:stretch>
        </p:blipFill>
        <p:spPr bwMode="auto">
          <a:xfrm>
            <a:off x="6307138" y="3500438"/>
            <a:ext cx="712787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6" name="Picture 11" descr="Торговая сеть «Монетка»"/>
          <p:cNvPicPr>
            <a:picLocks noChangeAspect="1" noChangeArrowheads="1"/>
          </p:cNvPicPr>
          <p:nvPr/>
        </p:nvPicPr>
        <p:blipFill>
          <a:blip r:embed="rId13"/>
          <a:srcRect l="5931" t="30167" b="10056"/>
          <a:stretch>
            <a:fillRect/>
          </a:stretch>
        </p:blipFill>
        <p:spPr bwMode="auto">
          <a:xfrm>
            <a:off x="6227763" y="3284538"/>
            <a:ext cx="67786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7" name="Рисунок 90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308725" y="2852738"/>
            <a:ext cx="4953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8" name="Picture 12" descr="logo%20KOMPANIs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372225" y="3025775"/>
            <a:ext cx="4778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9" name="Группа 179"/>
          <p:cNvGrpSpPr>
            <a:grpSpLocks/>
          </p:cNvGrpSpPr>
          <p:nvPr/>
        </p:nvGrpSpPr>
        <p:grpSpPr bwMode="auto">
          <a:xfrm>
            <a:off x="179388" y="4292600"/>
            <a:ext cx="3240087" cy="1685925"/>
            <a:chOff x="1485283" y="1027606"/>
            <a:chExt cx="1601462" cy="1685896"/>
          </a:xfrm>
        </p:grpSpPr>
        <p:sp>
          <p:nvSpPr>
            <p:cNvPr id="181" name="Овал 180"/>
            <p:cNvSpPr/>
            <p:nvPr/>
          </p:nvSpPr>
          <p:spPr>
            <a:xfrm>
              <a:off x="1485283" y="1027606"/>
              <a:ext cx="1601462" cy="1685896"/>
            </a:xfrm>
            <a:prstGeom prst="ellipse">
              <a:avLst/>
            </a:prstGeom>
            <a:solidFill>
              <a:srgbClr val="FF000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2" name="Овал 4"/>
            <p:cNvSpPr/>
            <p:nvPr/>
          </p:nvSpPr>
          <p:spPr>
            <a:xfrm>
              <a:off x="1591995" y="1387963"/>
              <a:ext cx="1388038" cy="10255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Доля в росте площадей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		31%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/>
                <a:t>		50%</a:t>
              </a:r>
              <a:endParaRPr lang="ru-RU" sz="2000" b="1" dirty="0"/>
            </a:p>
          </p:txBody>
        </p:sp>
      </p:grpSp>
      <p:pic>
        <p:nvPicPr>
          <p:cNvPr id="30760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0113" y="5084763"/>
            <a:ext cx="1295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1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87450" y="5637213"/>
            <a:ext cx="96996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2" name="Рисунок 898" descr="ⶐյ⶘յ"/>
          <p:cNvPicPr>
            <a:picLocks noChangeAspect="1" noChangeArrowheads="1"/>
          </p:cNvPicPr>
          <p:nvPr/>
        </p:nvPicPr>
        <p:blipFill>
          <a:blip r:embed="rId8"/>
          <a:srcRect t="22601" b="27669"/>
          <a:stretch>
            <a:fillRect/>
          </a:stretch>
        </p:blipFill>
        <p:spPr bwMode="auto">
          <a:xfrm>
            <a:off x="1360488" y="5467350"/>
            <a:ext cx="619125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" name="Rectangle 1"/>
          <p:cNvSpPr>
            <a:spLocks noChangeArrowheads="1"/>
          </p:cNvSpPr>
          <p:nvPr/>
        </p:nvSpPr>
        <p:spPr bwMode="auto">
          <a:xfrm>
            <a:off x="3563938" y="4583113"/>
            <a:ext cx="4824412" cy="1270000"/>
          </a:xfrm>
          <a:prstGeom prst="roundRect">
            <a:avLst>
              <a:gd name="adj" fmla="val 9854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>
              <a:tabLst>
                <a:tab pos="457200" algn="l"/>
                <a:tab pos="6292850" algn="r"/>
              </a:tabLs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Гипермаркет – рост</a:t>
            </a:r>
          </a:p>
          <a:p>
            <a:pPr algn="just">
              <a:tabLst>
                <a:tab pos="457200" algn="l"/>
                <a:tab pos="6292850" algn="r"/>
              </a:tabLst>
              <a:defRPr/>
            </a:pP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Дискаунтер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– рост</a:t>
            </a:r>
          </a:p>
          <a:p>
            <a:pPr algn="just">
              <a:tabLst>
                <a:tab pos="457200" algn="l"/>
                <a:tab pos="6292850" algn="r"/>
              </a:tabLs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Супермаркет – стагнация </a:t>
            </a:r>
          </a:p>
          <a:p>
            <a:pPr algn="just">
              <a:tabLst>
                <a:tab pos="457200" algn="l"/>
                <a:tab pos="6292850" algn="r"/>
              </a:tabLst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Магазин у дома –региональные сети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64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4652963"/>
            <a:ext cx="876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5" name="Рисунок 8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1863" y="4941888"/>
            <a:ext cx="876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6" name="Рисунок 90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50088" y="4652963"/>
            <a:ext cx="639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7" name="Рисунок 88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40650" y="4581525"/>
            <a:ext cx="647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8" name="Picture 16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905625" y="4927600"/>
            <a:ext cx="912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9" name="Picture 17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762750" y="5200650"/>
            <a:ext cx="4079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0" name="Рисунок 894" descr="ຠثຨث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235825" y="5219700"/>
            <a:ext cx="8651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1" name="Picture 20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864475" y="4956175"/>
            <a:ext cx="863600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" name="TextBox 194"/>
          <p:cNvSpPr txBox="1"/>
          <p:nvPr/>
        </p:nvSpPr>
        <p:spPr>
          <a:xfrm>
            <a:off x="468313" y="2060575"/>
            <a:ext cx="719137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– 35%</a:t>
            </a:r>
            <a:endParaRPr lang="ru-RU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467100" y="2133600"/>
            <a:ext cx="719138" cy="414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– 27%</a:t>
            </a:r>
            <a:endParaRPr lang="ru-RU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6156325" y="2151063"/>
            <a:ext cx="719138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– 23%</a:t>
            </a:r>
            <a:endParaRPr lang="ru-RU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11960" y="3631235"/>
            <a:ext cx="1758456" cy="105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4724" t="2219" r="8333"/>
          <a:stretch>
            <a:fillRect/>
          </a:stretch>
        </p:blipFill>
        <p:spPr bwMode="auto">
          <a:xfrm>
            <a:off x="6380037" y="3817703"/>
            <a:ext cx="1618030" cy="96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Рисунок 5" descr="abstract-waves-on-a-blue-background.jpg"/>
          <p:cNvPicPr>
            <a:picLocks noChangeAspect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5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0" y="142875"/>
            <a:ext cx="6115050" cy="928688"/>
          </a:xfrm>
        </p:spPr>
        <p:txBody>
          <a:bodyPr rIns="0"/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Тенденции рынка –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рост и развитие СТМ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63"/>
          <p:cNvGrpSpPr/>
          <p:nvPr/>
        </p:nvGrpSpPr>
        <p:grpSpPr>
          <a:xfrm>
            <a:off x="428596" y="301607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32774" name="Рисунок 36" descr="abstract-waves-on-a-blue-background.jpg"/>
          <p:cNvPicPr>
            <a:picLocks noChangeAspect="1"/>
          </p:cNvPicPr>
          <p:nvPr/>
        </p:nvPicPr>
        <p:blipFill>
          <a:blip r:embed="rId5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aphicFrame>
        <p:nvGraphicFramePr>
          <p:cNvPr id="170" name="Схема 169"/>
          <p:cNvGraphicFramePr/>
          <p:nvPr/>
        </p:nvGraphicFramePr>
        <p:xfrm>
          <a:off x="827584" y="1484784"/>
          <a:ext cx="2808312" cy="196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72" name="Схема 171"/>
          <p:cNvGraphicFramePr/>
          <p:nvPr/>
        </p:nvGraphicFramePr>
        <p:xfrm>
          <a:off x="3365008" y="1412776"/>
          <a:ext cx="557420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2778" name="TextBox 167"/>
          <p:cNvSpPr>
            <a:spLocks noChangeArrowheads="1"/>
          </p:cNvSpPr>
          <p:nvPr/>
        </p:nvSpPr>
        <p:spPr bwMode="auto">
          <a:xfrm>
            <a:off x="5302250" y="4724400"/>
            <a:ext cx="1627188" cy="30797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Потребитель</a:t>
            </a:r>
          </a:p>
        </p:txBody>
      </p:sp>
      <p:grpSp>
        <p:nvGrpSpPr>
          <p:cNvPr id="32779" name="Группа 24"/>
          <p:cNvGrpSpPr>
            <a:grpSpLocks/>
          </p:cNvGrpSpPr>
          <p:nvPr/>
        </p:nvGrpSpPr>
        <p:grpSpPr bwMode="auto">
          <a:xfrm>
            <a:off x="5672138" y="2462213"/>
            <a:ext cx="1611312" cy="2241550"/>
            <a:chOff x="5929322" y="2834636"/>
            <a:chExt cx="1571311" cy="2207983"/>
          </a:xfrm>
        </p:grpSpPr>
        <p:pic>
          <p:nvPicPr>
            <p:cNvPr id="32789" name="Picture 2"/>
            <p:cNvPicPr>
              <a:picLocks noChangeAspect="1" noChangeArrowheads="1"/>
            </p:cNvPicPr>
            <p:nvPr/>
          </p:nvPicPr>
          <p:blipFill>
            <a:blip r:embed="rId14"/>
            <a:srcRect t="21417" r="37898" b="11339"/>
            <a:stretch>
              <a:fillRect/>
            </a:stretch>
          </p:blipFill>
          <p:spPr bwMode="auto">
            <a:xfrm>
              <a:off x="5929322" y="2928934"/>
              <a:ext cx="1200471" cy="21136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1"/>
            <p:cNvSpPr>
              <a:spLocks noChangeArrowheads="1"/>
            </p:cNvSpPr>
            <p:nvPr/>
          </p:nvSpPr>
          <p:spPr bwMode="auto">
            <a:xfrm>
              <a:off x="6420066" y="2834636"/>
              <a:ext cx="1080567" cy="254887"/>
            </a:xfrm>
            <a:prstGeom prst="roundRect">
              <a:avLst>
                <a:gd name="adj" fmla="val 8255"/>
              </a:avLst>
            </a:prstGeom>
            <a:solidFill>
              <a:schemeClr val="tx2">
                <a:lumMod val="40000"/>
                <a:lumOff val="60000"/>
              </a:schemeClr>
            </a:solidFill>
            <a:ln w="19050">
              <a:solidFill>
                <a:srgbClr val="2D2D8A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tabLst>
                  <a:tab pos="457200" algn="l"/>
                  <a:tab pos="6292850" algn="r"/>
                </a:tabLst>
                <a:defRPr/>
              </a:pPr>
              <a:r>
                <a:rPr lang="ru-RU" sz="1600" b="1" dirty="0"/>
                <a:t>СТМ</a:t>
              </a:r>
            </a:p>
          </p:txBody>
        </p:sp>
      </p:grpSp>
      <p:pic>
        <p:nvPicPr>
          <p:cNvPr id="32780" name="Picture 2" descr="D:\Проект INFOLine\Шаблон - Новый дизайн\Лого\Лого-для-сайта.jpg"/>
          <p:cNvPicPr>
            <a:picLocks noChangeAspect="1" noChangeArrowheads="1"/>
          </p:cNvPicPr>
          <p:nvPr/>
        </p:nvPicPr>
        <p:blipFill>
          <a:blip r:embed="rId15"/>
          <a:srcRect b="26437"/>
          <a:stretch>
            <a:fillRect/>
          </a:stretch>
        </p:blipFill>
        <p:spPr bwMode="auto">
          <a:xfrm>
            <a:off x="107950" y="5661025"/>
            <a:ext cx="20875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Прямоугольник 174"/>
          <p:cNvSpPr>
            <a:spLocks noChangeArrowheads="1"/>
          </p:cNvSpPr>
          <p:nvPr/>
        </p:nvSpPr>
        <p:spPr bwMode="auto">
          <a:xfrm>
            <a:off x="2195513" y="5694363"/>
            <a:ext cx="4897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1600" b="1"/>
              <a:t> Мы сделали исследование</a:t>
            </a:r>
          </a:p>
          <a:p>
            <a:r>
              <a:rPr lang="ru-RU" sz="1600" b="1">
                <a:solidFill>
                  <a:srgbClr val="FF0000"/>
                </a:solidFill>
              </a:rPr>
              <a:t>СТМ России и мира 2009-2010 гг.</a:t>
            </a:r>
          </a:p>
        </p:txBody>
      </p:sp>
      <p:sp>
        <p:nvSpPr>
          <p:cNvPr id="32782" name="TextBox 175"/>
          <p:cNvSpPr>
            <a:spLocks noChangeArrowheads="1"/>
          </p:cNvSpPr>
          <p:nvPr/>
        </p:nvSpPr>
        <p:spPr bwMode="auto">
          <a:xfrm rot="-5400000">
            <a:off x="-216694" y="2001044"/>
            <a:ext cx="1439863" cy="504825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600" b="1">
                <a:solidFill>
                  <a:schemeClr val="bg1"/>
                </a:solidFill>
              </a:rPr>
              <a:t>СТМ</a:t>
            </a:r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32783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432" t="29852" r="34451" b="65897"/>
          <a:stretch>
            <a:fillRect/>
          </a:stretch>
        </p:blipFill>
        <p:spPr bwMode="auto">
          <a:xfrm>
            <a:off x="5802313" y="3644900"/>
            <a:ext cx="32226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3" name="Picture 1" descr="D:\Проект INFOLine 2010\ПРОЕКТЫ\Продукт - Сети FMCG\СТМ для Ивана\torgov_marki_2010_Page_01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187450" y="3378200"/>
            <a:ext cx="1512888" cy="2138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2785" name="Группа 170"/>
          <p:cNvGrpSpPr>
            <a:grpSpLocks/>
          </p:cNvGrpSpPr>
          <p:nvPr/>
        </p:nvGrpSpPr>
        <p:grpSpPr bwMode="auto">
          <a:xfrm>
            <a:off x="7275513" y="1412875"/>
            <a:ext cx="1763712" cy="881063"/>
            <a:chOff x="1905246" y="313"/>
            <a:chExt cx="1763713" cy="881856"/>
          </a:xfrm>
        </p:grpSpPr>
        <p:sp>
          <p:nvSpPr>
            <p:cNvPr id="173" name="Скругленный прямоугольник 172"/>
            <p:cNvSpPr/>
            <p:nvPr/>
          </p:nvSpPr>
          <p:spPr>
            <a:xfrm>
              <a:off x="1905246" y="313"/>
              <a:ext cx="1763713" cy="881856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7" name="Скругленный прямоугольник 4"/>
            <p:cNvSpPr/>
            <p:nvPr/>
          </p:nvSpPr>
          <p:spPr>
            <a:xfrm>
              <a:off x="1948108" y="43215"/>
              <a:ext cx="1677989" cy="7960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400">
                  <a:solidFill>
                    <a:srgbClr val="FFFFFF"/>
                  </a:solidFill>
                  <a:cs typeface="Times New Roman" pitchFamily="18" charset="0"/>
                </a:rPr>
                <a:t>Закон о Торговле</a:t>
              </a:r>
              <a:endParaRPr lang="ru-RU" sz="1400">
                <a:solidFill>
                  <a:srgbClr val="FFFFFF"/>
                </a:solidFill>
              </a:endParaRPr>
            </a:p>
          </p:txBody>
        </p:sp>
      </p:grpSp>
      <p:sp>
        <p:nvSpPr>
          <p:cNvPr id="178" name="Крест 177"/>
          <p:cNvSpPr/>
          <p:nvPr/>
        </p:nvSpPr>
        <p:spPr>
          <a:xfrm>
            <a:off x="7002463" y="1738313"/>
            <a:ext cx="360362" cy="360362"/>
          </a:xfrm>
          <a:prstGeom prst="plus">
            <a:avLst>
              <a:gd name="adj" fmla="val 376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10721</TotalTime>
  <Words>372</Words>
  <Application>Microsoft Office PowerPoint</Application>
  <PresentationFormat>On-screen Show (4:3)</PresentationFormat>
  <Paragraphs>95</Paragraphs>
  <Slides>13</Slides>
  <Notes>13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Impact</vt:lpstr>
      <vt:lpstr>Times New Roman</vt:lpstr>
      <vt:lpstr>Arial Unicode MS</vt:lpstr>
      <vt:lpstr>Оформление по умолчанию</vt:lpstr>
      <vt:lpstr>Диаграмма</vt:lpstr>
      <vt:lpstr>Диаграмма Microsoft Office Excel</vt:lpstr>
      <vt:lpstr>Розничная торговля  РФ Диалог аналитиков</vt:lpstr>
      <vt:lpstr>О компании «INFOLine»</vt:lpstr>
      <vt:lpstr>Содержание доклада</vt:lpstr>
      <vt:lpstr>Ценообразование –  влияние Закона о торговле</vt:lpstr>
      <vt:lpstr>Поведение потребителей –  совокупность факторов</vt:lpstr>
      <vt:lpstr>Поведение потребителей и Тенденции  рынка – Замедление роста РТО</vt:lpstr>
      <vt:lpstr>Тенденции рынка –  Развитие сетевой рознице</vt:lpstr>
      <vt:lpstr>Концентрация инвестиционной  деятельности в FMCG ритейле растет</vt:lpstr>
      <vt:lpstr>Тенденции рынка –  рост и развитие СТМ</vt:lpstr>
      <vt:lpstr>Тенденции рынка –  Развитие сетевой рознице</vt:lpstr>
      <vt:lpstr>Рост СТМ в России  в ближайшие годы</vt:lpstr>
      <vt:lpstr>Структура факторов, влияющих на темпы развития собственных марок ритейлеров </vt:lpstr>
      <vt:lpstr>Спасибо за внимание</vt:lpstr>
    </vt:vector>
  </TitlesOfParts>
  <Company>INFOLine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FL20_user</dc:creator>
  <cp:lastModifiedBy>FL29_pr</cp:lastModifiedBy>
  <cp:revision>395</cp:revision>
  <dcterms:created xsi:type="dcterms:W3CDTF">2010-04-02T05:19:11Z</dcterms:created>
  <dcterms:modified xsi:type="dcterms:W3CDTF">2010-11-19T15:09:56Z</dcterms:modified>
</cp:coreProperties>
</file>